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5" r:id="rId9"/>
    <p:sldId id="266" r:id="rId10"/>
    <p:sldId id="267" r:id="rId11"/>
    <p:sldId id="261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E915-9D24-49FC-B366-79FAA73189D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4062-7ACC-4154-9146-18B97B42B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E915-9D24-49FC-B366-79FAA73189D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4062-7ACC-4154-9146-18B97B42B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E915-9D24-49FC-B366-79FAA73189D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4062-7ACC-4154-9146-18B97B42BFF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E915-9D24-49FC-B366-79FAA73189D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4062-7ACC-4154-9146-18B97B42BFF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E915-9D24-49FC-B366-79FAA73189D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4062-7ACC-4154-9146-18B97B42B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E915-9D24-49FC-B366-79FAA73189D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4062-7ACC-4154-9146-18B97B42BF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E915-9D24-49FC-B366-79FAA73189D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4062-7ACC-4154-9146-18B97B42B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E915-9D24-49FC-B366-79FAA73189D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4062-7ACC-4154-9146-18B97B42B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E915-9D24-49FC-B366-79FAA73189D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4062-7ACC-4154-9146-18B97B42B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E915-9D24-49FC-B366-79FAA73189D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4062-7ACC-4154-9146-18B97B42BFF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E915-9D24-49FC-B366-79FAA73189D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4062-7ACC-4154-9146-18B97B42BF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E4E915-9D24-49FC-B366-79FAA73189D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724062-7ACC-4154-9146-18B97B42BF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113203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структурное подразделение государственного бюджетного общеобразовательного учреждения Самарской области средней общеобразовательной школы пос. Прибой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муниципального района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Безенчукский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Самарской области – детский сад «Зоренька»</a:t>
            </a:r>
            <a:endParaRPr lang="ru-RU" sz="1800" dirty="0">
              <a:solidFill>
                <a:schemeClr val="tx1"/>
              </a:solidFill>
              <a:latin typeface="Trebuchet MS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90813"/>
            <a:ext cx="64008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3031" y="282804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развивающей предметно-пространственной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16107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Дом\Desktop\ФОТО для портфолио\СРЕДА\20210106_14175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 b="18460"/>
          <a:stretch/>
        </p:blipFill>
        <p:spPr bwMode="auto">
          <a:xfrm>
            <a:off x="755576" y="1196752"/>
            <a:ext cx="3456384" cy="4603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Дом\Desktop\ФОТО для портфолио\СРЕДА\20210106_1245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16003" b="12703"/>
          <a:stretch/>
        </p:blipFill>
        <p:spPr bwMode="auto">
          <a:xfrm>
            <a:off x="5220072" y="1196752"/>
            <a:ext cx="3168352" cy="4710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4668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Доступность среды</a:t>
            </a:r>
            <a:br>
              <a:rPr lang="ru-RU" sz="3600" b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1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5346" y="692696"/>
            <a:ext cx="4353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среды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9"/>
          <a:stretch/>
        </p:blipFill>
        <p:spPr bwMode="auto">
          <a:xfrm rot="5400000">
            <a:off x="1902162" y="1460131"/>
            <a:ext cx="5339675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0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Трансформируемость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пространства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r="12300"/>
          <a:stretch/>
        </p:blipFill>
        <p:spPr bwMode="auto">
          <a:xfrm rot="5400000">
            <a:off x="2057252" y="1585540"/>
            <a:ext cx="4597449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6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Дом\Desktop\ФОТО для портфолио\СРЕДА\20210108_1450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9685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IMG202304211356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/>
          <a:stretch/>
        </p:blipFill>
        <p:spPr bwMode="auto">
          <a:xfrm>
            <a:off x="5508104" y="2365275"/>
            <a:ext cx="3168352" cy="3878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Трансформируемость</a:t>
            </a:r>
            <a:r>
              <a:rPr lang="ru-RU" sz="3600" b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пространства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8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Участок детского сада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5"/>
          <a:stretch/>
        </p:blipFill>
        <p:spPr bwMode="auto">
          <a:xfrm>
            <a:off x="2195736" y="3933056"/>
            <a:ext cx="5249698" cy="2729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13646" b="23577"/>
          <a:stretch/>
        </p:blipFill>
        <p:spPr bwMode="auto">
          <a:xfrm>
            <a:off x="4283968" y="1340768"/>
            <a:ext cx="4745642" cy="2469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1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7504" y="1700808"/>
            <a:ext cx="87849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должна обеспечивать возможность общения и совместной деятельности детей и взрослых, двигательной активности детей, а также возможности для их уединения.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Комфортность среды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Дом\Desktop\ФОТО для портфолио\СРЕДА\20210113_1340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112568" cy="231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Дом\Desktop\ФОТО для портфолио\СРЕДА\20210113_1339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5690870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58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3224" y="476672"/>
            <a:ext cx="8229600" cy="125272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Насыщенность среды</a:t>
            </a:r>
            <a:br>
              <a:rPr lang="ru-RU" sz="3600" b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600" dirty="0"/>
          </a:p>
        </p:txBody>
      </p:sp>
      <p:pic>
        <p:nvPicPr>
          <p:cNvPr id="4" name="Рисунок 3" descr="I:\Предметно - разв. среда\Разв. среда ,,Уголок природы,,\P11101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" b="13785"/>
          <a:stretch/>
        </p:blipFill>
        <p:spPr bwMode="auto">
          <a:xfrm>
            <a:off x="395536" y="1032311"/>
            <a:ext cx="439248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I:\Предметно - разв. среда\Уголки\P11001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135120" cy="310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93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Насыщенность среды</a:t>
            </a:r>
            <a:br>
              <a:rPr lang="ru-RU" sz="3600" b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 descr="I:\Предметно - разв. среда\Уголок КНИГОЛАНДИЯ\P10905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2009"/>
            <a:ext cx="3345815" cy="446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Дом\Desktop\ФОТО для портфолио\СРЕДА\20210105_15441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5" b="14550"/>
          <a:stretch/>
        </p:blipFill>
        <p:spPr bwMode="auto">
          <a:xfrm>
            <a:off x="5004048" y="1599631"/>
            <a:ext cx="3384376" cy="4333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1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ФОТО для портфолио\СРЕДА\20210113_1402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410460" cy="447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:\Предметно - разв. среда\Уголки\P11000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5353"/>
            <a:ext cx="4906010" cy="367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88798" y="437152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Насыщенность среды</a:t>
            </a:r>
            <a:br>
              <a:rPr lang="ru-RU" sz="3600" b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6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Дом\Desktop\ФОТО для портфолио\СРЕДА\20210108_1449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5880735" cy="285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Дом\Desktop\ФОТО для портфолио\СРЕДА\20210114_14123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7" r="9190" b="8166"/>
          <a:stretch/>
        </p:blipFill>
        <p:spPr bwMode="auto">
          <a:xfrm>
            <a:off x="4708813" y="783107"/>
            <a:ext cx="424847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5736" y="260648"/>
            <a:ext cx="6048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 среды</a:t>
            </a:r>
            <a:br>
              <a:rPr lang="ru-RU" sz="3600" b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7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ом\Desktop\ФОТО для портфолио\20210124_2246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39548"/>
          <a:stretch/>
        </p:blipFill>
        <p:spPr bwMode="auto">
          <a:xfrm>
            <a:off x="-16055" y="2747926"/>
            <a:ext cx="4427984" cy="3878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417438"/>
            <a:ext cx="6068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 среды</a:t>
            </a:r>
            <a:br>
              <a:rPr lang="ru-RU" sz="3600" b="1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C:\Users\Дом\Desktop\ФОТО для портфолио\СРЕДА\20210108_13300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r="22868"/>
          <a:stretch/>
        </p:blipFill>
        <p:spPr bwMode="auto">
          <a:xfrm>
            <a:off x="3914138" y="1041051"/>
            <a:ext cx="5076517" cy="3055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89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Доступность среды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Дом\Desktop\ФОТО для портфолио\СРЕДА\20210105_1545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51471" b="28060"/>
          <a:stretch/>
        </p:blipFill>
        <p:spPr bwMode="auto">
          <a:xfrm>
            <a:off x="328186" y="1052736"/>
            <a:ext cx="5895340" cy="2680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Дом\Desktop\С ТЕЛЕФОНА\20200219_1642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5718175" cy="359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05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</TotalTime>
  <Words>86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структурное подразделение государственного бюджетного общеобразовательного учреждения Самарской области средней общеобразовательной школы пос. Прибой  муниципального района Безенчукский Самарской области – детский сад «Зоренька»</vt:lpstr>
      <vt:lpstr>Презентация PowerPoint</vt:lpstr>
      <vt:lpstr>Комфортность среды </vt:lpstr>
      <vt:lpstr>Насыщенность среды  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Доступность среды </vt:lpstr>
      <vt:lpstr>Презентация PowerPoint</vt:lpstr>
      <vt:lpstr>Презентация PowerPoint</vt:lpstr>
      <vt:lpstr>Трансформируемость пространства</vt:lpstr>
      <vt:lpstr>Презентация PowerPoint</vt:lpstr>
      <vt:lpstr>Участок детского сада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государственного бюджетного общеобразовательного учреждения Самарской области средней общеобразовательной школы пос. Прибой  муниципального района Безенчукский Самарской области – детский сад «Зоренька»</dc:title>
  <dc:creator>Светлана</dc:creator>
  <cp:lastModifiedBy>Пользователь Windows</cp:lastModifiedBy>
  <cp:revision>9</cp:revision>
  <dcterms:created xsi:type="dcterms:W3CDTF">2023-04-25T05:36:04Z</dcterms:created>
  <dcterms:modified xsi:type="dcterms:W3CDTF">2023-04-25T10:22:40Z</dcterms:modified>
</cp:coreProperties>
</file>