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70" r:id="rId5"/>
    <p:sldId id="271" r:id="rId6"/>
    <p:sldId id="269" r:id="rId7"/>
    <p:sldId id="258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ED7B-FB2F-4A0F-B1D0-72CF0CED432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D0B4D24-CE31-4DF0-B5C5-D6614DD9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755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ED7B-FB2F-4A0F-B1D0-72CF0CED432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D0B4D24-CE31-4DF0-B5C5-D6614DD9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36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ED7B-FB2F-4A0F-B1D0-72CF0CED432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D0B4D24-CE31-4DF0-B5C5-D6614DD987E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8730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ED7B-FB2F-4A0F-B1D0-72CF0CED432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D0B4D24-CE31-4DF0-B5C5-D6614DD9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814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ED7B-FB2F-4A0F-B1D0-72CF0CED432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D0B4D24-CE31-4DF0-B5C5-D6614DD987E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5924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ED7B-FB2F-4A0F-B1D0-72CF0CED432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D0B4D24-CE31-4DF0-B5C5-D6614DD9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491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ED7B-FB2F-4A0F-B1D0-72CF0CED432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4D24-CE31-4DF0-B5C5-D6614DD9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75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ED7B-FB2F-4A0F-B1D0-72CF0CED432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4D24-CE31-4DF0-B5C5-D6614DD9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080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ED7B-FB2F-4A0F-B1D0-72CF0CED432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4D24-CE31-4DF0-B5C5-D6614DD9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67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ED7B-FB2F-4A0F-B1D0-72CF0CED432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D0B4D24-CE31-4DF0-B5C5-D6614DD9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372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ED7B-FB2F-4A0F-B1D0-72CF0CED432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D0B4D24-CE31-4DF0-B5C5-D6614DD9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03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ED7B-FB2F-4A0F-B1D0-72CF0CED432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D0B4D24-CE31-4DF0-B5C5-D6614DD9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39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ED7B-FB2F-4A0F-B1D0-72CF0CED432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4D24-CE31-4DF0-B5C5-D6614DD9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936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ED7B-FB2F-4A0F-B1D0-72CF0CED432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4D24-CE31-4DF0-B5C5-D6614DD9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670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ED7B-FB2F-4A0F-B1D0-72CF0CED432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4D24-CE31-4DF0-B5C5-D6614DD9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845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ED7B-FB2F-4A0F-B1D0-72CF0CED432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D0B4D24-CE31-4DF0-B5C5-D6614DD9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85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0ED7B-FB2F-4A0F-B1D0-72CF0CED432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D0B4D24-CE31-4DF0-B5C5-D6614DD9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62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501" y="2043114"/>
            <a:ext cx="9790112" cy="235743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 </a:t>
            </a: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«ФИЗИЧЕСКОЕ </a:t>
            </a: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РАЗВИТИЕ»</a:t>
            </a:r>
            <a:b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(старшая разновозрастная группа)</a:t>
            </a:r>
            <a:b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СП ГБОУ СОШ пос. Прибой - детский сад «Зоренька»</a:t>
            </a:r>
            <a:r>
              <a:rPr lang="ru-RU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71664" y="228600"/>
            <a:ext cx="85582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структурное подразделение государственного бюджетного общеобразовательного учреждения Самарской области средней общеобразовательной школы пос. Прибой </a:t>
            </a:r>
            <a:endParaRPr lang="ru-RU" sz="1200" dirty="0" smtClean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муниципального района </a:t>
            </a:r>
            <a:r>
              <a:rPr lang="ru-RU" dirty="0" err="1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Безенчукский</a:t>
            </a:r>
            <a:r>
              <a:rPr lang="ru-RU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Самарской области – детский сад «Зоренька»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55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9" b="12360"/>
          <a:stretch/>
        </p:blipFill>
        <p:spPr>
          <a:xfrm>
            <a:off x="1628775" y="764711"/>
            <a:ext cx="9295427" cy="567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6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813" y="200025"/>
            <a:ext cx="8415337" cy="6143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«Физического 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развития»</a:t>
            </a:r>
            <a:b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Рисунок 3" descr="C:\Users\Дом\Desktop\ФОТО для портфолио\20210124_22460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" r="39548"/>
          <a:stretch/>
        </p:blipFill>
        <p:spPr bwMode="auto">
          <a:xfrm>
            <a:off x="3168491" y="1178241"/>
            <a:ext cx="5935980" cy="5351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7573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86013" y="171451"/>
            <a:ext cx="9029699" cy="65722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Игры для развития мелкой моторики рук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834" y="1549302"/>
            <a:ext cx="2859878" cy="21449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59" y="1496616"/>
            <a:ext cx="2776540" cy="20824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688" y="4989909"/>
            <a:ext cx="1857376" cy="13930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37" y="4457250"/>
            <a:ext cx="2581874" cy="19364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9" y="4989909"/>
            <a:ext cx="1857376" cy="13930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615364" y="4265712"/>
            <a:ext cx="2837258" cy="21279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840" y="1156475"/>
            <a:ext cx="3892152" cy="293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98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14738" y="458272"/>
            <a:ext cx="60247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Дидактические 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пособия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" t="10459" r="-2474" b="16767"/>
          <a:stretch/>
        </p:blipFill>
        <p:spPr>
          <a:xfrm rot="16200000">
            <a:off x="6836540" y="1278706"/>
            <a:ext cx="4700650" cy="45434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15859" y="828118"/>
            <a:ext cx="4357690" cy="578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56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657600" y="228601"/>
            <a:ext cx="7858125" cy="65722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Физические пособия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84" y="2716410"/>
            <a:ext cx="2800349" cy="21002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86" y="4214813"/>
            <a:ext cx="3181349" cy="23860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99" y="2716409"/>
            <a:ext cx="2800351" cy="21002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1" y="1503759"/>
            <a:ext cx="3233738" cy="24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26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6163" y="171451"/>
            <a:ext cx="7829549" cy="65722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Массажные дорожки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" t="3109" r="-178" b="22687"/>
          <a:stretch/>
        </p:blipFill>
        <p:spPr>
          <a:xfrm>
            <a:off x="1985963" y="1471613"/>
            <a:ext cx="905245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7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364</TotalTime>
  <Words>45</Words>
  <Application>Microsoft Office PowerPoint</Application>
  <PresentationFormat>Широкоэкранный</PresentationFormat>
  <Paragraphs>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Times New Roman</vt:lpstr>
      <vt:lpstr>Wingdings 3</vt:lpstr>
      <vt:lpstr>Легкий дым</vt:lpstr>
      <vt:lpstr>РАЗВИВАЮЩАЯ ПРЕДМЕТНО-ПРОСТРАНСТВЕННАЯ СРЕДА  «ФИЗИЧЕСКОЕ РАЗВИТИЕ» (старшая разновозрастная группа) СП ГБОУ СОШ пос. Прибой - детский сад «Зоренька» </vt:lpstr>
      <vt:lpstr>Презентация PowerPoint</vt:lpstr>
      <vt:lpstr>Центр «Физического развития» </vt:lpstr>
      <vt:lpstr>Игры для развития мелкой моторики рук</vt:lpstr>
      <vt:lpstr>Презентация PowerPoint</vt:lpstr>
      <vt:lpstr>Физические пособия </vt:lpstr>
      <vt:lpstr>Массажные дорожки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РАЗВИВАЮЩАЯ ПРЕДМЕТНО-ПРОСТРАНСТВЕННАЯ СРЕДА  «СОЦИАЛЬНО – КОММУНИКАТИВНОЕ РАЗВИТИЕ» (старшая разновозрастная группа) СП ГБОУ СОШ пос. Прибой - детский сад «Зоренька» </dc:title>
  <dc:creator>Дом</dc:creator>
  <cp:lastModifiedBy>Дом</cp:lastModifiedBy>
  <cp:revision>27</cp:revision>
  <dcterms:created xsi:type="dcterms:W3CDTF">2023-04-21T09:28:50Z</dcterms:created>
  <dcterms:modified xsi:type="dcterms:W3CDTF">2023-04-24T09:46:18Z</dcterms:modified>
</cp:coreProperties>
</file>