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5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6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873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814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924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91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08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7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7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03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39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93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67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84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ED7B-FB2F-4A0F-B1D0-72CF0CED432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85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0ED7B-FB2F-4A0F-B1D0-72CF0CED432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D0B4D24-CE31-4DF0-B5C5-D6614DD9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2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1" y="2043114"/>
            <a:ext cx="9790112" cy="23574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«СОЦИАЛЬНО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КОММУНИКАТИВНОЕ РАЗВИТИЕ»</a:t>
            </a:r>
            <a:b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(старшая разновозрастная группа)</a:t>
            </a:r>
            <a:b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 ГБОУ СОШ пос. Прибой - детский сад «Зоренька»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1664" y="228600"/>
            <a:ext cx="8558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структурное подразделение государственного бюджетного общеобразовательного учреждения Самарской области средней общеобразовательной школы пос. Прибой </a:t>
            </a:r>
            <a:endParaRPr lang="ru-RU" sz="1200" dirty="0" smtClean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муниципального района </a:t>
            </a:r>
            <a:r>
              <a:rPr lang="ru-RU" dirty="0" err="1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Безенчукский</a:t>
            </a:r>
            <a:r>
              <a:rPr lang="ru-RU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Самарской области – детский сад «Зоренька»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" b="7562"/>
          <a:stretch/>
        </p:blipFill>
        <p:spPr>
          <a:xfrm>
            <a:off x="2886074" y="1435751"/>
            <a:ext cx="7229476" cy="497933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186238" y="514351"/>
            <a:ext cx="5629274" cy="700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Правила поведение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39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 b="12360"/>
          <a:stretch/>
        </p:blipFill>
        <p:spPr>
          <a:xfrm>
            <a:off x="1628775" y="764711"/>
            <a:ext cx="9295427" cy="567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00025"/>
            <a:ext cx="8415337" cy="6143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endParaRPr lang="ru-RU" dirty="0"/>
          </a:p>
        </p:txBody>
      </p:sp>
      <p:pic>
        <p:nvPicPr>
          <p:cNvPr id="4" name="Рисунок 3" descr="C:\Users\Дом\Desktop\ФОТО для портфолио\СРЕДА\20210108_1450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800225"/>
            <a:ext cx="5389562" cy="27625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29174" y="957263"/>
            <a:ext cx="1871663" cy="8429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«Семья»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87" y="3786505"/>
            <a:ext cx="6184176" cy="300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957263"/>
            <a:ext cx="2471737" cy="70008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«Магазин»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215186" y="957263"/>
            <a:ext cx="3343275" cy="852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«Больница»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559" y="1725858"/>
            <a:ext cx="3397902" cy="45143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69" y="1725858"/>
            <a:ext cx="3440344" cy="45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Дом\Desktop\ФОТО для портфолио\СРЕДА\20210108_1449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1740852"/>
            <a:ext cx="5573713" cy="27000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14500" y="957263"/>
            <a:ext cx="3314700" cy="7000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«Парикмахерская»</a:t>
            </a:r>
            <a:endParaRPr lang="ru-RU" dirty="0"/>
          </a:p>
        </p:txBody>
      </p:sp>
      <p:pic>
        <p:nvPicPr>
          <p:cNvPr id="7" name="Рисунок 6" descr="C:\Users\Дом\Desktop\ФОТО для портфолио\СРЕДА\20210108_13300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r="22868"/>
          <a:stretch/>
        </p:blipFill>
        <p:spPr bwMode="auto">
          <a:xfrm>
            <a:off x="6016306" y="2580956"/>
            <a:ext cx="5760085" cy="37198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172324" y="1714500"/>
            <a:ext cx="3745913" cy="66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A5301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«Уголок ПДД»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12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Дом\Desktop\С ТЕЛЕФОНА\20200219_1642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903411"/>
            <a:ext cx="6521451" cy="4568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400299" y="514351"/>
            <a:ext cx="7415213" cy="700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Центр патриотического развития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5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" y="1743074"/>
            <a:ext cx="3605362" cy="27146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17723" y="2401347"/>
            <a:ext cx="2780367" cy="36926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8649430" y="1022643"/>
            <a:ext cx="2763079" cy="366971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400299" y="514351"/>
            <a:ext cx="7415213" cy="7000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Атрибуты для сюжетно – ролевых игр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36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714750" y="514351"/>
            <a:ext cx="6100762" cy="700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Безопасное поведение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593421"/>
            <a:ext cx="5132410" cy="38644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38" y="1728788"/>
            <a:ext cx="4952628" cy="372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1" y="728664"/>
            <a:ext cx="7567834" cy="569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</TotalTime>
  <Words>59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Легкий дым</vt:lpstr>
      <vt:lpstr>РАЗВИВАЮЩАЯ ПРЕДМЕТНО-ПРОСТРАНСТВЕННАЯ СРЕДА  «СОЦИАЛЬНО – КОММУНИКАТИВНОЕ РАЗВИТИЕ» (старшая разновозрастная группа) СП ГБОУ СОШ пос. Прибой - детский сад «Зоренька» </vt:lpstr>
      <vt:lpstr>Презентация PowerPoint</vt:lpstr>
      <vt:lpstr>Игровая деятельность</vt:lpstr>
      <vt:lpstr>«Магазин»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ПРЕДМЕТНО-ПРОСТРАНСТВЕННАЯ СРЕДА  «СОЦИАЛЬНО – КОММУНИКАТИВНОЕ РАЗВИТИЕ» (старшая разновозрастная группа) СП ГБОУ СОШ пос. Прибой - детский сад «Зоренька» </dc:title>
  <dc:creator>Дом</dc:creator>
  <cp:lastModifiedBy>Дом</cp:lastModifiedBy>
  <cp:revision>9</cp:revision>
  <dcterms:created xsi:type="dcterms:W3CDTF">2023-04-21T09:28:50Z</dcterms:created>
  <dcterms:modified xsi:type="dcterms:W3CDTF">2023-04-21T11:43:01Z</dcterms:modified>
</cp:coreProperties>
</file>