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70" r:id="rId5"/>
    <p:sldId id="269" r:id="rId6"/>
    <p:sldId id="258" r:id="rId7"/>
    <p:sldId id="266" r:id="rId8"/>
    <p:sldId id="259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5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6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873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14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924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8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7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7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9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3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7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4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2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1" y="2043114"/>
            <a:ext cx="9790112" cy="23574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«РЕЧЕВОЕ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РАЗВИТИЕ»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(старшая разновозрастная группа)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 ГБОУ СОШ пос. Прибой - детский сад «Зоренька»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1664" y="228600"/>
            <a:ext cx="8558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структурное подразделение государственного бюджетного общеобразовательного учреждения Самарской области средней общеобразовательной школы пос. Прибой </a:t>
            </a:r>
            <a:endParaRPr lang="ru-RU" sz="1200" dirty="0" smtClean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района </a:t>
            </a:r>
            <a:r>
              <a:rPr lang="ru-RU" dirty="0" err="1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Безенчукский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Самарской области – детский сад «Зоренька»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b="12360"/>
          <a:stretch/>
        </p:blipFill>
        <p:spPr>
          <a:xfrm>
            <a:off x="1628775" y="764711"/>
            <a:ext cx="9295427" cy="56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00025"/>
            <a:ext cx="8415337" cy="6143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Центр «Речевого развития»</a:t>
            </a:r>
            <a:b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Подготовка к обучению грамоте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3"/>
          <a:stretch/>
        </p:blipFill>
        <p:spPr>
          <a:xfrm>
            <a:off x="4373761" y="1314450"/>
            <a:ext cx="3170040" cy="539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4481" y="1456770"/>
            <a:ext cx="3498644" cy="4646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1472" y="1365172"/>
            <a:ext cx="3577334" cy="475114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0375" y="171451"/>
            <a:ext cx="8415337" cy="6572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Дидактические игры и пособия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09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:\Предметно - разв. среда\Уголки\P11001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13" y="1306194"/>
            <a:ext cx="6444299" cy="48660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85888" y="228601"/>
            <a:ext cx="10129837" cy="6572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Речевой уголок для индивидуальной работы с детьми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82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171451"/>
            <a:ext cx="8415337" cy="6572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Дидактические игры и пособия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3" y="1127955"/>
            <a:ext cx="3422601" cy="2577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31" y="4004255"/>
            <a:ext cx="3386659" cy="2549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6" y="1209171"/>
            <a:ext cx="3206875" cy="24145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730997" y="3529145"/>
            <a:ext cx="2612963" cy="34703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557" y="1152083"/>
            <a:ext cx="2123319" cy="28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28" y="828676"/>
            <a:ext cx="2735659" cy="562764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813" y="200025"/>
            <a:ext cx="8415337" cy="6143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Уголок «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Книголандия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54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14499" y="171451"/>
            <a:ext cx="888682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Тематические подборки литературы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5" y="1657351"/>
            <a:ext cx="3415604" cy="2571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39" y="3028950"/>
            <a:ext cx="4272009" cy="3216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48" y="1541818"/>
            <a:ext cx="3569046" cy="26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71825" y="485775"/>
            <a:ext cx="657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Дидактические игры и пособия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07024" y="1785658"/>
            <a:ext cx="5143129" cy="38724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47520" y="1314450"/>
            <a:ext cx="3448610" cy="45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3599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331</TotalTime>
  <Words>59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Легкий дым</vt:lpstr>
      <vt:lpstr>РАЗВИВАЮЩАЯ ПРЕДМЕТНО-ПРОСТРАНСТВЕННАЯ СРЕДА  «РЕЧЕВОЕ РАЗВИТИЕ» (старшая разновозрастная группа) СП ГБОУ СОШ пос. Прибой - детский сад «Зоренька» </vt:lpstr>
      <vt:lpstr>Презентация PowerPoint</vt:lpstr>
      <vt:lpstr>Центр «Речевого развития» Подготовка к обучению грамоте</vt:lpstr>
      <vt:lpstr>Дидактические игры и пособия</vt:lpstr>
      <vt:lpstr>Речевой уголок для индивидуальной работы с детьми</vt:lpstr>
      <vt:lpstr>Дидактические игры и пособия</vt:lpstr>
      <vt:lpstr>Уголок «Книголандия»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 «СОЦИАЛЬНО – КОММУНИКАТИВНОЕ РАЗВИТИЕ» (старшая разновозрастная группа) СП ГБОУ СОШ пос. Прибой - детский сад «Зоренька» </dc:title>
  <dc:creator>Дом</dc:creator>
  <cp:lastModifiedBy>Дом</cp:lastModifiedBy>
  <cp:revision>25</cp:revision>
  <dcterms:created xsi:type="dcterms:W3CDTF">2023-04-21T09:28:50Z</dcterms:created>
  <dcterms:modified xsi:type="dcterms:W3CDTF">2023-04-24T09:12:44Z</dcterms:modified>
</cp:coreProperties>
</file>