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7" r:id="rId8"/>
    <p:sldId id="268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5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73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1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92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8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9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7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4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ED7B-FB2F-4A0F-B1D0-72CF0CED432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1" y="2043114"/>
            <a:ext cx="9790112" cy="23574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(старшая разновозрастная группа)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 ГБОУ СОШ пос. Прибой - детский сад «Зоренька»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664" y="228600"/>
            <a:ext cx="8558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пос. Прибой </a:t>
            </a:r>
            <a:endParaRPr lang="ru-RU" sz="1200" dirty="0" smtClean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района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Безенчукский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Самарской области – детский сад «Зоренька»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28963" y="528639"/>
            <a:ext cx="6100762" cy="70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7" b="3125"/>
          <a:stretch/>
        </p:blipFill>
        <p:spPr>
          <a:xfrm>
            <a:off x="714376" y="1228726"/>
            <a:ext cx="2553509" cy="2571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4" b="11554"/>
          <a:stretch/>
        </p:blipFill>
        <p:spPr>
          <a:xfrm>
            <a:off x="6838948" y="3028950"/>
            <a:ext cx="4781553" cy="25003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3" y="4034344"/>
            <a:ext cx="3223618" cy="2427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02" y="1659985"/>
            <a:ext cx="258068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b="12360"/>
          <a:stretch/>
        </p:blipFill>
        <p:spPr>
          <a:xfrm>
            <a:off x="1628775" y="764711"/>
            <a:ext cx="9295427" cy="56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00025"/>
            <a:ext cx="8415337" cy="6143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Центр «Математическое развитие»</a:t>
            </a:r>
            <a:endParaRPr lang="ru-RU" dirty="0"/>
          </a:p>
        </p:txBody>
      </p:sp>
      <p:pic>
        <p:nvPicPr>
          <p:cNvPr id="6" name="Рисунок 5" descr="C:\Users\Дом\Desktop\ФОТО для портфолио\СРЕДА\20210106_1417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3" b="18460"/>
          <a:stretch/>
        </p:blipFill>
        <p:spPr bwMode="auto">
          <a:xfrm>
            <a:off x="914400" y="1407318"/>
            <a:ext cx="4514850" cy="4529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Дом\Desktop\ФОТО для портфолио\СРЕДА\20210106_1245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16003" b="12703"/>
          <a:stretch/>
        </p:blipFill>
        <p:spPr bwMode="auto">
          <a:xfrm>
            <a:off x="6451917" y="1014412"/>
            <a:ext cx="4378008" cy="5314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57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171451"/>
            <a:ext cx="8415337" cy="657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1343025"/>
            <a:ext cx="4518933" cy="2536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4"/>
          <a:stretch/>
        </p:blipFill>
        <p:spPr>
          <a:xfrm>
            <a:off x="6880622" y="4129088"/>
            <a:ext cx="3924056" cy="2248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22" y="828675"/>
            <a:ext cx="3792141" cy="2855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85" y="4129088"/>
            <a:ext cx="3024840" cy="22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29750" r="15507" b="26134"/>
          <a:stretch/>
        </p:blipFill>
        <p:spPr>
          <a:xfrm>
            <a:off x="1571626" y="1985963"/>
            <a:ext cx="9258300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4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99" y="171451"/>
            <a:ext cx="888682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  <a:endParaRPr lang="ru-RU" dirty="0"/>
          </a:p>
        </p:txBody>
      </p:sp>
      <p:pic>
        <p:nvPicPr>
          <p:cNvPr id="6" name="Рисунок 5" descr="C:\Users\Дом\Desktop\ФОТО для портфолио\СРЕДА\20210105_1545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51471" b="28060"/>
          <a:stretch/>
        </p:blipFill>
        <p:spPr bwMode="auto">
          <a:xfrm>
            <a:off x="1828799" y="1328738"/>
            <a:ext cx="8658224" cy="4957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11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4151" y="528638"/>
            <a:ext cx="516367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71825" y="485775"/>
            <a:ext cx="657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193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29063" y="514351"/>
            <a:ext cx="5886449" cy="70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1" y="1443038"/>
            <a:ext cx="7021115" cy="52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400299" y="514351"/>
            <a:ext cx="7415213" cy="70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9166"/>
          <a:stretch/>
        </p:blipFill>
        <p:spPr>
          <a:xfrm>
            <a:off x="1463593" y="1365808"/>
            <a:ext cx="2643187" cy="1577652"/>
          </a:xfrm>
          <a:prstGeom prst="rect">
            <a:avLst/>
          </a:prstGeom>
        </p:spPr>
      </p:pic>
      <p:pic>
        <p:nvPicPr>
          <p:cNvPr id="5" name="Рисунок 4" descr="C:\Users\Дом\Desktop\фото\20211025_1612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5"/>
          <a:stretch/>
        </p:blipFill>
        <p:spPr bwMode="auto">
          <a:xfrm>
            <a:off x="8000999" y="1343025"/>
            <a:ext cx="2857500" cy="1492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Дом\Desktop\фото\20211021_1110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5"/>
          <a:stretch/>
        </p:blipFill>
        <p:spPr bwMode="auto">
          <a:xfrm>
            <a:off x="8186736" y="3086100"/>
            <a:ext cx="2671763" cy="1357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Дом\Desktop\Новая папка\20210402_0747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6" y="4736546"/>
            <a:ext cx="3829050" cy="190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52" y="1365333"/>
            <a:ext cx="2923505" cy="22012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0"/>
          <a:stretch/>
        </p:blipFill>
        <p:spPr>
          <a:xfrm>
            <a:off x="5762029" y="4572000"/>
            <a:ext cx="4849415" cy="1962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5" b="18333"/>
          <a:stretch/>
        </p:blipFill>
        <p:spPr>
          <a:xfrm>
            <a:off x="1122441" y="3072579"/>
            <a:ext cx="2984339" cy="1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</TotalTime>
  <Words>53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РАЗВИВАЮЩАЯ ПРЕДМЕТНО-ПРОСТРАНСТВЕННАЯ СРЕДА  «ПОЗНАВАТЕЛЬНОЕ РАЗВИТИЕ» (старшая разновозрастная группа) СП ГБОУ СОШ пос. Прибой - детский сад «Зоренька» </vt:lpstr>
      <vt:lpstr>Презентация PowerPoint</vt:lpstr>
      <vt:lpstr>Центр «Математическое развитие»</vt:lpstr>
      <vt:lpstr>Дидактические игры и пособия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 «СОЦИАЛЬНО – КОММУНИКАТИВНОЕ РАЗВИТИЕ» (старшая разновозрастная группа) СП ГБОУ СОШ пос. Прибой - детский сад «Зоренька» </dc:title>
  <dc:creator>Дом</dc:creator>
  <cp:lastModifiedBy>Дом</cp:lastModifiedBy>
  <cp:revision>19</cp:revision>
  <dcterms:created xsi:type="dcterms:W3CDTF">2023-04-21T09:28:50Z</dcterms:created>
  <dcterms:modified xsi:type="dcterms:W3CDTF">2023-04-24T09:04:39Z</dcterms:modified>
</cp:coreProperties>
</file>