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0" d="100"/>
          <a:sy n="30" d="100"/>
        </p:scale>
        <p:origin x="-2508" y="-9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ownloads\20230419_163255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403" r="3366" b="1779"/>
          <a:stretch/>
        </p:blipFill>
        <p:spPr bwMode="auto">
          <a:xfrm>
            <a:off x="611560" y="1360801"/>
            <a:ext cx="7703567" cy="4712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9535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Downloads\IMG_894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620688"/>
            <a:ext cx="4320530" cy="5760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21778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 Windows</cp:lastModifiedBy>
  <cp:revision>1</cp:revision>
  <dcterms:created xsi:type="dcterms:W3CDTF">2023-04-19T12:55:12Z</dcterms:created>
  <dcterms:modified xsi:type="dcterms:W3CDTF">2023-04-19T12:57:29Z</dcterms:modified>
</cp:coreProperties>
</file>