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508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ownloads\20230419_1411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89701" y="566682"/>
            <a:ext cx="5076565" cy="676875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704424"/>
            <a:ext cx="83439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Дидактическая игра по развитию культурно-гигиенических навыков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38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Пользователь\Downloads\20230419_1413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5384515" cy="403838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1196752"/>
            <a:ext cx="84249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Дидактические игры по КГН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71705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Пользователь\Downloads\20230419_14212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814356"/>
            <a:ext cx="6144816" cy="46086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908720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Организация РППС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878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Пользователь\Downloads\20230419_1423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84784"/>
            <a:ext cx="6336704" cy="47525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664" y="332656"/>
            <a:ext cx="7272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Инструкция в раздевалке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81558453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15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 Windows</cp:lastModifiedBy>
  <cp:revision>1</cp:revision>
  <dcterms:created xsi:type="dcterms:W3CDTF">2023-04-19T12:45:52Z</dcterms:created>
  <dcterms:modified xsi:type="dcterms:W3CDTF">2023-04-19T12:52:51Z</dcterms:modified>
</cp:coreProperties>
</file>