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346" r:id="rId3"/>
    <p:sldId id="347" r:id="rId4"/>
    <p:sldId id="340" r:id="rId5"/>
    <p:sldId id="343" r:id="rId6"/>
    <p:sldId id="341" r:id="rId7"/>
    <p:sldId id="342" r:id="rId8"/>
    <p:sldId id="345" r:id="rId9"/>
    <p:sldId id="349" r:id="rId10"/>
    <p:sldId id="35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434" autoAdjust="0"/>
  </p:normalViewPr>
  <p:slideViewPr>
    <p:cSldViewPr>
      <p:cViewPr>
        <p:scale>
          <a:sx n="80" d="100"/>
          <a:sy n="80" d="100"/>
        </p:scale>
        <p:origin x="-109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sgunko@vandex.ru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государственного бюджетного 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 Самарской области 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пос.Прибой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–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«Зоренька»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446242, Самарская область, муниципальный район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пос.Прибой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Административная, д. 8 тел./факс 8(846 76) 43317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dsgunko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@vandex.ru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1988840"/>
            <a:ext cx="6552728" cy="3528392"/>
          </a:xfrm>
        </p:spPr>
        <p:txBody>
          <a:bodyPr/>
          <a:lstStyle/>
          <a:p>
            <a:pPr marL="0" indent="0" algn="ctr">
              <a:buNone/>
            </a:pPr>
            <a:endParaRPr lang="ru-RU" sz="3200" b="1" i="1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отчет</a:t>
            </a:r>
            <a:endParaRPr lang="ru-RU" sz="3200" b="1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оздоровительного периода 2022 год</a:t>
            </a:r>
            <a:endParaRPr lang="ru-RU" sz="32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68" y="76470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Закаливающие мероприятия</a:t>
            </a:r>
            <a:endParaRPr lang="ru-RU" sz="36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Фото и Видео\ЛЕТО\IMG_8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3563"/>
            <a:ext cx="710824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067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400" b="1" dirty="0">
              <a:solidFill>
                <a:srgbClr val="004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Пользователь\Desktop\Фото и Видео\ЛЕТО\IMG_8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24043" r="9516" b="8721"/>
          <a:stretch/>
        </p:blipFill>
        <p:spPr bwMode="auto">
          <a:xfrm>
            <a:off x="683567" y="1268760"/>
            <a:ext cx="519544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Пользователь\Desktop\Фото и Видео\ЛЕТО\IMG_8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6337" r="9723"/>
          <a:stretch/>
        </p:blipFill>
        <p:spPr bwMode="auto">
          <a:xfrm>
            <a:off x="4082190" y="3284984"/>
            <a:ext cx="4234226" cy="237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648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200"/>
                </a:solidFill>
              </a:rPr>
              <a:t>Организованная двигательная деятельность, подвижные игры</a:t>
            </a:r>
            <a:endParaRPr lang="ru-RU" sz="28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Пользователь\Desktop\Фото и Видео\ЛЕТО\IMG_8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8773" r="19459" b="14564"/>
          <a:stretch/>
        </p:blipFill>
        <p:spPr bwMode="auto">
          <a:xfrm>
            <a:off x="4572000" y="1628800"/>
            <a:ext cx="377964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Пользователь\Desktop\Фото и Видео\ЛЕТО\IMG_8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5099720" cy="247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1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природе</a:t>
            </a:r>
            <a:endParaRPr lang="ru-RU" sz="2400" b="1" dirty="0">
              <a:solidFill>
                <a:srgbClr val="004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1727" y="3317532"/>
            <a:ext cx="2846823" cy="160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9094" y="2033274"/>
            <a:ext cx="2836562" cy="159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006" y="2008433"/>
            <a:ext cx="2852057" cy="160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978" y="3386371"/>
            <a:ext cx="2835426" cy="1594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478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200"/>
                </a:solidFill>
              </a:rPr>
              <a:t>Уход за растениями</a:t>
            </a:r>
            <a:endParaRPr lang="ru-RU" sz="28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Фото и Видео\ЛЕТО\20210706_104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5503085" cy="267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Пользователь\Desktop\Фото и Видео\ЛЕТО\20210706_104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"/>
          <a:stretch/>
        </p:blipFill>
        <p:spPr bwMode="auto">
          <a:xfrm>
            <a:off x="539552" y="1310612"/>
            <a:ext cx="4408756" cy="226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2895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989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</a:rPr>
              <a:t>Художественно-эстетическое развитие </a:t>
            </a:r>
            <a:endParaRPr lang="ru-RU" sz="2400" b="1" dirty="0">
              <a:solidFill>
                <a:srgbClr val="004200"/>
              </a:solidFill>
            </a:endParaRPr>
          </a:p>
        </p:txBody>
      </p:sp>
      <p:pic>
        <p:nvPicPr>
          <p:cNvPr id="9" name="Picture 5" descr="C:\Users\Пользователь\Desktop\Фото и Видео\ЛЕТО\IMG_8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10726" b="3460"/>
          <a:stretch/>
        </p:blipFill>
        <p:spPr bwMode="auto">
          <a:xfrm>
            <a:off x="4067944" y="3140968"/>
            <a:ext cx="4424960" cy="250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14460"/>
          <a:stretch/>
        </p:blipFill>
        <p:spPr bwMode="auto">
          <a:xfrm>
            <a:off x="755576" y="1340768"/>
            <a:ext cx="400943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3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4200"/>
                </a:solidFill>
              </a:rPr>
              <a:t>Экскурсия и поход на речку</a:t>
            </a:r>
            <a:endParaRPr lang="ru-RU" sz="3200" b="1" dirty="0">
              <a:solidFill>
                <a:srgbClr val="0042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412776"/>
            <a:ext cx="5448605" cy="408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5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Экспериментирование</a:t>
            </a:r>
            <a:endParaRPr lang="ru-RU" sz="36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Пользователь\Desktop\Фото и Видео\ЛЕТО\20210727_11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1401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7975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2697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Самостоятельная игровая деятельность</a:t>
            </a:r>
            <a:endParaRPr lang="ru-RU" sz="3600" b="1" dirty="0">
              <a:solidFill>
                <a:srgbClr val="004200"/>
              </a:solidFill>
            </a:endParaRPr>
          </a:p>
        </p:txBody>
      </p:sp>
      <p:pic>
        <p:nvPicPr>
          <p:cNvPr id="9218" name="Picture 2" descr="C:\Users\Пользователь\Desktop\Фото и Видео\ЛЕТО\IMG_8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r="19456" b="6285"/>
          <a:stretch/>
        </p:blipFill>
        <p:spPr bwMode="auto">
          <a:xfrm>
            <a:off x="839120" y="1243117"/>
            <a:ext cx="2364728" cy="184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Пользователь\Desktop\Фото и Видео\ЛЕТО\IMG_803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b="6949"/>
          <a:stretch/>
        </p:blipFill>
        <p:spPr bwMode="auto">
          <a:xfrm>
            <a:off x="839120" y="3487923"/>
            <a:ext cx="3762443" cy="182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C:\Users\Пользователь\Desktop\Фото и Видео\ЛЕТО\IMG_8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b="8015"/>
          <a:stretch/>
        </p:blipFill>
        <p:spPr bwMode="auto">
          <a:xfrm>
            <a:off x="5129924" y="3573943"/>
            <a:ext cx="3211942" cy="165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C:\Users\Пользователь\Desktop\Фото и Видео\ЛЕТО\IMG_80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/>
          <a:stretch/>
        </p:blipFill>
        <p:spPr bwMode="auto">
          <a:xfrm>
            <a:off x="4366026" y="1204323"/>
            <a:ext cx="3729517" cy="192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964534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39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структурное подразделение государственного бюджетного   общеобразовательного учреждения Самарской области   средней общеобразовательной школы пос.Прибой муниципального района Безенчукский Самарской области –  детский сад «Зоренька» 446242, Самарская область, муниципальный район Безенчукский пос.Прибой,  ул. Административная, д. 8 тел./факс 8(846 76) 43317 E-mail: dsgunko@vandex.ru </vt:lpstr>
      <vt:lpstr>Утренняя гимнастика</vt:lpstr>
      <vt:lpstr>Организованная двигательная деятельность, подвижные игры</vt:lpstr>
      <vt:lpstr>Трудовая деятельность в природе</vt:lpstr>
      <vt:lpstr>Уход за растениями</vt:lpstr>
      <vt:lpstr>Художественно-эстетическое развитие </vt:lpstr>
      <vt:lpstr>Экскурсия и поход на речку</vt:lpstr>
      <vt:lpstr>Экспериментирование</vt:lpstr>
      <vt:lpstr>Самостоятельная игровая деятельность</vt:lpstr>
      <vt:lpstr>Закаливающие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200</cp:revision>
  <dcterms:created xsi:type="dcterms:W3CDTF">2014-07-06T18:18:01Z</dcterms:created>
  <dcterms:modified xsi:type="dcterms:W3CDTF">2022-09-16T08:53:26Z</dcterms:modified>
</cp:coreProperties>
</file>