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82" r:id="rId7"/>
    <p:sldId id="264" r:id="rId8"/>
    <p:sldId id="272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6988" y="2554941"/>
            <a:ext cx="8606118" cy="20977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дорожно-транспортного травматизма и ознакомлению детей с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8670" y="5383369"/>
            <a:ext cx="6400800" cy="9487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Санатулина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Викторовна, воспитатель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32" y="-412305"/>
            <a:ext cx="3462318" cy="50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6988" y="336176"/>
            <a:ext cx="7490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Самарской области средняя общеобразовательная школа пос. Прибой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21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169" y="-162843"/>
            <a:ext cx="2271471" cy="33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5"/>
          <a:stretch/>
        </p:blipFill>
        <p:spPr>
          <a:xfrm>
            <a:off x="1532068" y="2729753"/>
            <a:ext cx="6374802" cy="39987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34" y="341077"/>
            <a:ext cx="3105001" cy="6387433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96035" y="167426"/>
            <a:ext cx="6414247" cy="1558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Уголок </a:t>
            </a:r>
            <a:r>
              <a:rPr lang="ru-RU" sz="3200" b="1" dirty="0" err="1" smtClean="0">
                <a:solidFill>
                  <a:srgbClr val="C00000"/>
                </a:solidFill>
              </a:rPr>
              <a:t>пдд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«Безопасная дорога»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479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049"/>
            <a:ext cx="2799697" cy="40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5282" y="484094"/>
            <a:ext cx="8229600" cy="1627094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32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Консультации для родителей по ПДД</a:t>
            </a:r>
            <a:br>
              <a:rPr lang="ru-RU" sz="32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cap="none" dirty="0" smtClean="0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lang="ru-RU" sz="2400" cap="none" dirty="0" smtClean="0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планомерное и активное распространение знаний о ПДД среди родителей; объединение усилий педагогов и родителей в вопросе по ознакомлению детей с ПДД и их соблюдение в жизни.</a:t>
            </a:r>
            <a:r>
              <a:rPr lang="ru-RU" sz="2400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9671" b="8754"/>
          <a:stretch/>
        </p:blipFill>
        <p:spPr>
          <a:xfrm>
            <a:off x="2353235" y="3133164"/>
            <a:ext cx="7999332" cy="33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93576" y="0"/>
            <a:ext cx="9198357" cy="215152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 с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 ПДД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безопасного поведения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улицах и дорогах.</a:t>
            </a:r>
          </a:p>
        </p:txBody>
      </p:sp>
      <p:pic>
        <p:nvPicPr>
          <p:cNvPr id="4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4" y="-272610"/>
            <a:ext cx="2823882" cy="41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r="7441"/>
          <a:stretch/>
        </p:blipFill>
        <p:spPr>
          <a:xfrm>
            <a:off x="3323542" y="2151529"/>
            <a:ext cx="7338423" cy="428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0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332508"/>
            <a:ext cx="2299447" cy="33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1761565" y="161365"/>
            <a:ext cx="919835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с детьми по ПДД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представлений о дорожных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знаках, сигналах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регулировщика.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7975" b="3731"/>
          <a:stretch/>
        </p:blipFill>
        <p:spPr>
          <a:xfrm>
            <a:off x="1761565" y="2702859"/>
            <a:ext cx="4061011" cy="2742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65" y="2702859"/>
            <a:ext cx="4133360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" y="-74855"/>
            <a:ext cx="2380494" cy="34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7401" y="188259"/>
            <a:ext cx="98029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 </a:t>
            </a: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знания детей о безопасном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улицах и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дорогах, правилах перехода улиц и дорог, сигналах светофора.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/>
          <a:stretch/>
        </p:blipFill>
        <p:spPr>
          <a:xfrm>
            <a:off x="3334872" y="2267255"/>
            <a:ext cx="7132020" cy="41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11941" y="548334"/>
            <a:ext cx="10081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по ПДД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знаний ПДД и пропаганда основ безопасного поведения на дороге в процессе игровой деятельности. 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05" y="2903469"/>
            <a:ext cx="4320988" cy="32407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50" y="2941618"/>
            <a:ext cx="4270123" cy="32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18" y="-281433"/>
            <a:ext cx="2747798" cy="40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40740" y="309283"/>
            <a:ext cx="7427259" cy="83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по ПДД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5" y="4211455"/>
            <a:ext cx="3152433" cy="2364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30074"/>
          <a:stretch/>
        </p:blipFill>
        <p:spPr>
          <a:xfrm>
            <a:off x="8581588" y="1228202"/>
            <a:ext cx="2837330" cy="2562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12009" r="16758"/>
          <a:stretch/>
        </p:blipFill>
        <p:spPr>
          <a:xfrm>
            <a:off x="3196965" y="1228202"/>
            <a:ext cx="3778623" cy="2459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r="12182"/>
          <a:stretch/>
        </p:blipFill>
        <p:spPr>
          <a:xfrm>
            <a:off x="5937925" y="4211455"/>
            <a:ext cx="3422723" cy="23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4677" y="0"/>
            <a:ext cx="7713885" cy="409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Правила дорожные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Детям знать положено!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 не только твердо знать,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Но еще и соблюдать!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Будешь ты умен и смел,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 еще здоров и цел!</a:t>
            </a:r>
          </a:p>
        </p:txBody>
      </p:sp>
      <p:pic>
        <p:nvPicPr>
          <p:cNvPr id="4" name="Picture 2" descr="https://www.metod-kopilka.ru/images/doc/18/12471/2/hello_html_m316b180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703"/>
            <a:ext cx="4643015" cy="67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-fotki.yandex.ru/get/3603/96594199.57f/0_ce6a5_667e0071_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53" y="4092160"/>
            <a:ext cx="1700523" cy="25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aycast.ru/uploads/2016/03/06/1769658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2866879"/>
            <a:ext cx="2281226" cy="37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9148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</TotalTime>
  <Words>133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Система работы по профилактике дорожно-транспортного травматизма и ознакомлению детей с пдд </vt:lpstr>
      <vt:lpstr>Уголок пдд  «Безопасная дорога»</vt:lpstr>
      <vt:lpstr> Консультации для родителей по ПДД Цель: планомерное и активное распространение знаний о ПДД среди родителей; объединение усилий педагогов и родителей в вопросе по ознакомлению детей с ПДД и их соблюдение в жизни.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СВЕТОФОРИКА</dc:title>
  <dc:creator>Дом</dc:creator>
  <cp:lastModifiedBy>Пользователь Windows</cp:lastModifiedBy>
  <cp:revision>41</cp:revision>
  <dcterms:created xsi:type="dcterms:W3CDTF">2017-05-22T04:49:35Z</dcterms:created>
  <dcterms:modified xsi:type="dcterms:W3CDTF">2022-09-28T07:40:48Z</dcterms:modified>
</cp:coreProperties>
</file>