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778-5C81-49D9-88C9-C659CB7801A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C3BD-EB55-4B4B-A2C4-AE806F3CA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778-5C81-49D9-88C9-C659CB7801A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C3BD-EB55-4B4B-A2C4-AE806F3CA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778-5C81-49D9-88C9-C659CB7801A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C3BD-EB55-4B4B-A2C4-AE806F3CAE8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778-5C81-49D9-88C9-C659CB7801A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C3BD-EB55-4B4B-A2C4-AE806F3CAE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778-5C81-49D9-88C9-C659CB7801A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C3BD-EB55-4B4B-A2C4-AE806F3CA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778-5C81-49D9-88C9-C659CB7801A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C3BD-EB55-4B4B-A2C4-AE806F3CAE8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778-5C81-49D9-88C9-C659CB7801A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C3BD-EB55-4B4B-A2C4-AE806F3CA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778-5C81-49D9-88C9-C659CB7801A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C3BD-EB55-4B4B-A2C4-AE806F3CA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778-5C81-49D9-88C9-C659CB7801A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C3BD-EB55-4B4B-A2C4-AE806F3CA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778-5C81-49D9-88C9-C659CB7801A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C3BD-EB55-4B4B-A2C4-AE806F3CAE8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A778-5C81-49D9-88C9-C659CB7801A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7C3BD-EB55-4B4B-A2C4-AE806F3CAE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6FA778-5C81-49D9-88C9-C659CB7801A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957C3BD-EB55-4B4B-A2C4-AE806F3CAE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26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Самарской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 средняя общеобразовательная школа пос. Прибой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defTabSz="45720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района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Безенчукский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Самарской области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Самарской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 средняя общеобразовательная школа пос. Прибой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defTabSz="457200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района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Безенчукский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Самарской области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060848"/>
            <a:ext cx="77768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профилактике дорожно-транспортного травматизма и ознакомлению детей с ПДД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04456" y="522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Наводчикова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Анатольевна,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0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969984" y="1854553"/>
            <a:ext cx="5288591" cy="4405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cap="all" dirty="0">
                <a:ln w="3175" cmpd="sng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3200" b="1" cap="all" dirty="0" err="1">
                <a:ln w="3175" cmpd="sng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пдд</a:t>
            </a:r>
            <a:r>
              <a:rPr lang="ru-RU" sz="3200" b="1" cap="all" dirty="0">
                <a:ln w="3175" cmpd="sng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cap="all" dirty="0">
                <a:ln w="3175" cmpd="sng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3175" cmpd="sng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cap="all" dirty="0" err="1" smtClean="0">
                <a:ln w="3175" cmpd="sng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Светофорик</a:t>
            </a:r>
            <a:r>
              <a:rPr lang="ru-RU" sz="3200" b="1" cap="all" dirty="0" smtClean="0">
                <a:ln w="3175" cmpd="sng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6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 по ПДД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840760" cy="513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453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</TotalTime>
  <Words>51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Волна</vt:lpstr>
      <vt:lpstr>Презентация PowerPoint</vt:lpstr>
      <vt:lpstr>Уголок пдд  «Светофорик»</vt:lpstr>
      <vt:lpstr>Консультации для родителей по ПДД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</cp:revision>
  <dcterms:created xsi:type="dcterms:W3CDTF">2022-09-27T10:56:39Z</dcterms:created>
  <dcterms:modified xsi:type="dcterms:W3CDTF">2022-09-27T11:17:20Z</dcterms:modified>
</cp:coreProperties>
</file>