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351" r:id="rId4"/>
    <p:sldId id="346" r:id="rId5"/>
    <p:sldId id="347" r:id="rId6"/>
    <p:sldId id="340" r:id="rId7"/>
    <p:sldId id="343" r:id="rId8"/>
    <p:sldId id="341" r:id="rId9"/>
    <p:sldId id="342" r:id="rId10"/>
    <p:sldId id="345" r:id="rId11"/>
    <p:sldId id="349" r:id="rId12"/>
    <p:sldId id="35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00"/>
    <a:srgbClr val="0000FF"/>
    <a:srgbClr val="008080"/>
    <a:srgbClr val="9999FF"/>
    <a:srgbClr val="85DFFF"/>
    <a:srgbClr val="FFFF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434" autoAdjust="0"/>
  </p:normalViewPr>
  <p:slideViewPr>
    <p:cSldViewPr>
      <p:cViewPr>
        <p:scale>
          <a:sx n="80" d="100"/>
          <a:sy n="80" d="100"/>
        </p:scale>
        <p:origin x="-1092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16.09.2022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16.09.2022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16.09.2022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16.09.2022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16.09.2022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16.09.2022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16.09.2022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16.09.2022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16.09.2022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16.09.2022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16.09.2022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ttps://avatanplus.com/files/resources/original/5700bcbf48023153dae14b3f.pn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7" descr="D:\Лидия\шаблоны\Ольга Бор\Care Bears\облака.png"/>
          <p:cNvPicPr>
            <a:picLocks noChangeAspect="1" noChangeArrowheads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60104" y="1562985"/>
            <a:ext cx="4813818" cy="8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sgunko@vandex.ru" TargetMode="Externa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52128"/>
          </a:xfrm>
        </p:spPr>
        <p:txBody>
          <a:bodyPr/>
          <a:lstStyle/>
          <a:p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государственного бюджетного  </a:t>
            </a:r>
            <a:b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общеобразовательного учреждения Самарской области  </a:t>
            </a:r>
            <a:b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общеобразовательной школы </a:t>
            </a:r>
            <a:r>
              <a:rPr lang="ru-RU" alt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пос.Прибой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</a:t>
            </a:r>
            <a:r>
              <a:rPr lang="ru-RU" alt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Безенчукский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Самарской области – </a:t>
            </a:r>
            <a:b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«Зоренька»</a:t>
            </a:r>
            <a:b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446242, Самарская область, муниципальный район </a:t>
            </a:r>
            <a:r>
              <a:rPr lang="ru-RU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Безенчукский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пос.Прибой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ул. Административная, д. 8 тел./факс 8(846 76) 43317 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altLang="ru-RU" sz="14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dsgunko</a:t>
            </a:r>
            <a:r>
              <a:rPr lang="ru-RU" alt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@vandex.ru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31640" y="1988840"/>
            <a:ext cx="6552728" cy="3528392"/>
          </a:xfrm>
        </p:spPr>
        <p:txBody>
          <a:bodyPr/>
          <a:lstStyle/>
          <a:p>
            <a:pPr marL="0" indent="0" algn="ctr">
              <a:buNone/>
            </a:pPr>
            <a:endParaRPr lang="ru-RU" sz="3200" b="1" i="1" kern="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kern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</a:p>
          <a:p>
            <a:pPr marL="0" indent="0" algn="ctr">
              <a:buNone/>
            </a:pPr>
            <a:r>
              <a:rPr lang="ru-RU" sz="3200" b="1" kern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летнего оздоровительного периода 2022 </a:t>
            </a:r>
            <a:r>
              <a:rPr lang="ru-RU" sz="3200" b="1" kern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3200" b="1" kern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4200"/>
                </a:solidFill>
              </a:rPr>
              <a:t>Экспериментирование</a:t>
            </a:r>
            <a:endParaRPr lang="ru-RU" sz="3600" b="1" dirty="0">
              <a:solidFill>
                <a:srgbClr val="0042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C:\Users\Пользователь\Desktop\Фото и Видео\ЛЕТО\20210727_1114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814015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752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92697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4200"/>
                </a:solidFill>
              </a:rPr>
              <a:t>Самостоятельная игровая деятельность</a:t>
            </a:r>
            <a:endParaRPr lang="ru-RU" sz="3600" b="1" dirty="0">
              <a:solidFill>
                <a:srgbClr val="004200"/>
              </a:solidFill>
            </a:endParaRPr>
          </a:p>
        </p:txBody>
      </p:sp>
      <p:pic>
        <p:nvPicPr>
          <p:cNvPr id="9218" name="Picture 2" descr="C:\Users\Пользователь\Desktop\Фото и Видео\ЛЕТО\IMG_80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9" r="19456" b="6285"/>
          <a:stretch/>
        </p:blipFill>
        <p:spPr bwMode="auto">
          <a:xfrm>
            <a:off x="839120" y="1243117"/>
            <a:ext cx="2364728" cy="1848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Пользователь\Desktop\Фото и Видео\ЛЕТО\IMG_8033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" b="6949"/>
          <a:stretch/>
        </p:blipFill>
        <p:spPr bwMode="auto">
          <a:xfrm>
            <a:off x="839120" y="3487923"/>
            <a:ext cx="3762443" cy="1827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Пользователь\Desktop\Фото и Видео\ЛЕТО\IMG_803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8" b="8015"/>
          <a:stretch/>
        </p:blipFill>
        <p:spPr bwMode="auto">
          <a:xfrm>
            <a:off x="5129924" y="3573943"/>
            <a:ext cx="3211942" cy="1655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Пользователь\Desktop\Фото и Видео\ЛЕТО\IMG_803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1"/>
          <a:stretch/>
        </p:blipFill>
        <p:spPr bwMode="auto">
          <a:xfrm>
            <a:off x="4366026" y="1204323"/>
            <a:ext cx="3729517" cy="1925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645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768" y="764704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4200"/>
                </a:solidFill>
              </a:rPr>
              <a:t>Закаливающие мероприятия</a:t>
            </a:r>
            <a:endParaRPr lang="ru-RU" sz="3600" b="1" dirty="0">
              <a:solidFill>
                <a:srgbClr val="0042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Пользователь\Desktop\Фото и Видео\ЛЕТО\IMG_80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3563"/>
            <a:ext cx="7108246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676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560840" cy="2808312"/>
          </a:xfrm>
        </p:spPr>
        <p:txBody>
          <a:bodyPr/>
          <a:lstStyle/>
          <a:p>
            <a:r>
              <a:rPr lang="ru-RU" sz="1800" b="1" dirty="0">
                <a:solidFill>
                  <a:srgbClr val="004200"/>
                </a:solidFill>
              </a:rPr>
              <a:t>Цель</a:t>
            </a:r>
            <a:r>
              <a:rPr lang="ru-RU" sz="1800" b="1" dirty="0" smtClean="0">
                <a:solidFill>
                  <a:srgbClr val="004200"/>
                </a:solidFill>
              </a:rPr>
              <a:t>: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</a:t>
            </a:r>
            <a:r>
              <a:rPr lang="ru-RU" sz="1600" dirty="0"/>
              <a:t>создание максимально эффективных условий по охране  и  укреплению  здоровья, предупреждению  заболеваемости  и травматизма детей, обеспечению  оптимальной  двигательной  активности,  эмоциональному, личностному, познавательному  развитию дошкольников  в  летний  период, использование  эффективных  форм и  методов  для  сохранения  и  укрепления  физического  и психического  здоровья  детей.  </a:t>
            </a:r>
            <a:br>
              <a:rPr lang="ru-RU" sz="1600" dirty="0"/>
            </a:br>
            <a:r>
              <a:rPr lang="ru-RU" sz="1600" b="1" dirty="0"/>
              <a:t> 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800" b="1" dirty="0">
                <a:solidFill>
                  <a:srgbClr val="004200"/>
                </a:solidFill>
              </a:rPr>
              <a:t>Задачи:  </a:t>
            </a:r>
            <a:r>
              <a:rPr lang="ru-RU" sz="1600" dirty="0">
                <a:solidFill>
                  <a:srgbClr val="004200"/>
                </a:solidFill>
              </a:rPr>
              <a:t/>
            </a:r>
            <a:br>
              <a:rPr lang="ru-RU" sz="1600" dirty="0">
                <a:solidFill>
                  <a:srgbClr val="004200"/>
                </a:solidFill>
              </a:rPr>
            </a:br>
            <a:r>
              <a:rPr lang="ru-RU" sz="1600" dirty="0"/>
              <a:t>Создать условия, обеспечивающие охрану жизни и здоровья детей, предупреждение заболеваемости и травматизма.</a:t>
            </a:r>
            <a:br>
              <a:rPr lang="ru-RU" sz="1600" dirty="0"/>
            </a:br>
            <a:r>
              <a:rPr lang="ru-RU" sz="1600" dirty="0"/>
              <a:t>Реализовать  систему  мероприятий, направленных  на  оздоровление и физическое  развитие  детей, их нравственное воспитание, развитие любознательности и познавательной активности, формирование культурно-гигиенических и трудовых навыков.</a:t>
            </a:r>
            <a:br>
              <a:rPr lang="ru-RU" sz="1600" dirty="0"/>
            </a:br>
            <a:r>
              <a:rPr lang="ru-RU" sz="1600" dirty="0"/>
              <a:t>Осуществить  педагогическое  и  санитарное  просвещение  родителей  по  вопросам  воспитания  и  оздоровления детей  в летний  период.</a:t>
            </a:r>
            <a:br>
              <a:rPr lang="ru-RU" sz="1600" dirty="0"/>
            </a:br>
            <a:r>
              <a:rPr lang="ru-RU" sz="1600" dirty="0"/>
              <a:t> </a:t>
            </a:r>
            <a:br>
              <a:rPr lang="ru-RU" sz="1600" dirty="0"/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83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4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организации </a:t>
            </a:r>
            <a:br>
              <a:rPr lang="ru-RU" sz="2400" b="1" dirty="0" smtClean="0">
                <a:solidFill>
                  <a:srgbClr val="004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4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летней оздоровительной работы</a:t>
            </a:r>
            <a:endParaRPr lang="ru-RU" sz="2400" b="1" dirty="0">
              <a:solidFill>
                <a:srgbClr val="004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576" y="1340768"/>
            <a:ext cx="7632848" cy="478539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педагогическом совете утвержден режим работы и расписание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организованных форм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с детьми в летний период;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педагогическом совете утвержден план по проведению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летней оздоровительной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утвержден комплексно- тематический план летней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оздоровительной работы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утвержден план мероприятий по рекомендациям родителям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посещающих образовательное учреждение летом;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снижению заболеваемости детей,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 проводится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состояния и причин заболеваемости детей;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обеспечения сохранности жизни и здоровья детей со всеми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сотрудниками под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личную роспись проведены инструктажи по организации охраны жизни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здоровья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предупреждение детского травматизма;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необходимый контроль за состоянием воспитательной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оздоровительной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контроль организации питания и соблюдения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 эпидемиологического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режима в целях профилактике пищевых отравлений в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летний период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силами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 и родителей на субботниках по благоустройству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проведены: разбивка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клумб, посев семян цветов, покраска оборудования,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прогулочных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веранд;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педагогами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организована развивающая предметно-пространственная среда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прогулок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стимулирующая двигательную активность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1364657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4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</a:t>
            </a:r>
            <a:endParaRPr lang="ru-RU" sz="2400" b="1" dirty="0">
              <a:solidFill>
                <a:srgbClr val="004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3" descr="C:\Users\Пользователь\Desktop\Фото и Видео\ЛЕТО\IMG_804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1" t="24043" r="9516" b="8721"/>
          <a:stretch/>
        </p:blipFill>
        <p:spPr bwMode="auto">
          <a:xfrm>
            <a:off x="683567" y="1268760"/>
            <a:ext cx="5195447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Пользователь\Desktop\Фото и Видео\ЛЕТО\IMG_804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7" t="6337" r="9723"/>
          <a:stretch/>
        </p:blipFill>
        <p:spPr bwMode="auto">
          <a:xfrm>
            <a:off x="4082190" y="3284984"/>
            <a:ext cx="4234226" cy="2377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487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2008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4200"/>
                </a:solidFill>
              </a:rPr>
              <a:t>Организованная двигательная деятельность, подвижные игры</a:t>
            </a:r>
            <a:endParaRPr lang="ru-RU" sz="2800" b="1" dirty="0">
              <a:solidFill>
                <a:srgbClr val="0042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Пользователь\Desktop\Фото и Видео\ЛЕТО\IMG_80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5" t="8773" r="19459" b="14564"/>
          <a:stretch/>
        </p:blipFill>
        <p:spPr bwMode="auto">
          <a:xfrm>
            <a:off x="4572000" y="1628800"/>
            <a:ext cx="3779643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Пользователь\Desktop\Фото и Видео\ЛЕТО\IMG_80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5099720" cy="24797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815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57606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4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деятельность в природе</a:t>
            </a:r>
            <a:endParaRPr lang="ru-RU" sz="2400" b="1" dirty="0">
              <a:solidFill>
                <a:srgbClr val="0042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91727" y="3317532"/>
            <a:ext cx="2846823" cy="160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79094" y="2033274"/>
            <a:ext cx="2836562" cy="1595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7006" y="2008433"/>
            <a:ext cx="2852057" cy="1604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75978" y="3386371"/>
            <a:ext cx="2835426" cy="1594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74786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4200"/>
                </a:solidFill>
              </a:rPr>
              <a:t>Уход за растениями</a:t>
            </a:r>
            <a:endParaRPr lang="ru-RU" sz="2800" b="1" dirty="0">
              <a:solidFill>
                <a:srgbClr val="0042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Пользователь\Desktop\Фото и Видео\ЛЕТО\20210706_1045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24944"/>
            <a:ext cx="5503085" cy="2675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Фото и Видео\ЛЕТО\20210706_1043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6"/>
          <a:stretch/>
        </p:blipFill>
        <p:spPr bwMode="auto">
          <a:xfrm>
            <a:off x="539552" y="1310612"/>
            <a:ext cx="4408756" cy="2262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957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99898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004200"/>
                </a:solidFill>
              </a:rPr>
              <a:t>Художественно-эстетическое развитие </a:t>
            </a:r>
            <a:endParaRPr lang="ru-RU" sz="2400" b="1" dirty="0">
              <a:solidFill>
                <a:srgbClr val="004200"/>
              </a:solidFill>
            </a:endParaRPr>
          </a:p>
        </p:txBody>
      </p:sp>
      <p:pic>
        <p:nvPicPr>
          <p:cNvPr id="9" name="Picture 5" descr="C:\Users\Пользователь\Desktop\Фото и Видео\ЛЕТО\IMG_80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r="10726" b="3460"/>
          <a:stretch/>
        </p:blipFill>
        <p:spPr bwMode="auto">
          <a:xfrm>
            <a:off x="4067944" y="3140968"/>
            <a:ext cx="4424960" cy="2506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6" r="14460"/>
          <a:stretch/>
        </p:blipFill>
        <p:spPr bwMode="auto">
          <a:xfrm>
            <a:off x="755576" y="1340768"/>
            <a:ext cx="4009439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630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4200"/>
                </a:solidFill>
              </a:rPr>
              <a:t>Экскурсия и поход на речку</a:t>
            </a:r>
            <a:endParaRPr lang="ru-RU" sz="3200" b="1" dirty="0">
              <a:solidFill>
                <a:srgbClr val="0042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412776"/>
            <a:ext cx="5448605" cy="4086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354505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2416</TotalTime>
  <Words>212</Words>
  <Application>Microsoft Office PowerPoint</Application>
  <PresentationFormat>Экран (4:3)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1_Тема Office</vt:lpstr>
      <vt:lpstr>структурное подразделение государственного бюджетного   общеобразовательного учреждения Самарской области   средней общеобразовательной школы пос.Прибой муниципального района Безенчукский Самарской области –  детский сад «Зоренька» 446242, Самарская область, муниципальный район Безенчукский пос.Прибой,  ул. Административная, д. 8 тел./факс 8(846 76) 43317 E-mail: dsgunko@vandex.ru </vt:lpstr>
      <vt:lpstr>Цель:  создание максимально эффективных условий по охране  и  укреплению  здоровья, предупреждению  заболеваемости  и травматизма детей, обеспечению  оптимальной  двигательной  активности,  эмоциональному, личностному, познавательному  развитию дошкольников  в  летний  период, использование  эффективных  форм и  методов  для  сохранения  и  укрепления  физического  и психического  здоровья  детей.     Задачи:   Создать условия, обеспечивающие охрану жизни и здоровья детей, предупреждение заболеваемости и травматизма. Реализовать  систему  мероприятий, направленных  на  оздоровление и физическое  развитие  детей, их нравственное воспитание, развитие любознательности и познавательной активности, формирование культурно-гигиенических и трудовых навыков. Осуществить  педагогическое  и  санитарное  просвещение  родителей  по  вопросам  воспитания  и  оздоровления детей  в летний  период.   </vt:lpstr>
      <vt:lpstr>Мероприятия по организации  летней оздоровительной работы</vt:lpstr>
      <vt:lpstr>Утренняя гимнастика</vt:lpstr>
      <vt:lpstr>Организованная двигательная деятельность, подвижные игры</vt:lpstr>
      <vt:lpstr>Трудовая деятельность в природе</vt:lpstr>
      <vt:lpstr>Уход за растениями</vt:lpstr>
      <vt:lpstr>Художественно-эстетическое развитие </vt:lpstr>
      <vt:lpstr>Экскурсия и поход на речку</vt:lpstr>
      <vt:lpstr>Экспериментирование</vt:lpstr>
      <vt:lpstr>Самостоятельная игровая деятельность</vt:lpstr>
      <vt:lpstr>Закаливающие мероприятия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Пользователь Windows</cp:lastModifiedBy>
  <cp:revision>199</cp:revision>
  <dcterms:created xsi:type="dcterms:W3CDTF">2014-07-06T18:18:01Z</dcterms:created>
  <dcterms:modified xsi:type="dcterms:W3CDTF">2022-09-16T08:46:07Z</dcterms:modified>
</cp:coreProperties>
</file>