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5230-3051-44AD-974B-4A3B482A6433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AAA2-6FAC-443C-BCB2-1D712F534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3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5230-3051-44AD-974B-4A3B482A6433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AAA2-6FAC-443C-BCB2-1D712F534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4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5230-3051-44AD-974B-4A3B482A6433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AAA2-6FAC-443C-BCB2-1D712F534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48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5230-3051-44AD-974B-4A3B482A6433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AAA2-6FAC-443C-BCB2-1D712F534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8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5230-3051-44AD-974B-4A3B482A6433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AAA2-6FAC-443C-BCB2-1D712F534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4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5230-3051-44AD-974B-4A3B482A6433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AAA2-6FAC-443C-BCB2-1D712F534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89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5230-3051-44AD-974B-4A3B482A6433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AAA2-6FAC-443C-BCB2-1D712F534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4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5230-3051-44AD-974B-4A3B482A6433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AAA2-6FAC-443C-BCB2-1D712F534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65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5230-3051-44AD-974B-4A3B482A6433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AAA2-6FAC-443C-BCB2-1D712F534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13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5230-3051-44AD-974B-4A3B482A6433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AAA2-6FAC-443C-BCB2-1D712F534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20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5230-3051-44AD-974B-4A3B482A6433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AAA2-6FAC-443C-BCB2-1D712F534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83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95230-3051-44AD-974B-4A3B482A6433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AAAA2-6FAC-443C-BCB2-1D712F534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97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75657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3429001"/>
            <a:ext cx="6035961" cy="1654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50"/>
              </a:spcBef>
              <a:spcAft>
                <a:spcPts val="2250"/>
              </a:spcAft>
            </a:pPr>
            <a:r>
              <a:rPr lang="ru-RU" sz="2400" b="1" kern="180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КОНСУЛЬТАЦИЯ ДЛЯ РОДИТЕЛЕЙ </a:t>
            </a:r>
            <a:endParaRPr lang="ru-RU" sz="2400" b="1" kern="1800" dirty="0">
              <a:solidFill>
                <a:srgbClr val="FF0000"/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algn="ctr">
              <a:spcBef>
                <a:spcPts val="750"/>
              </a:spcBef>
              <a:spcAft>
                <a:spcPts val="600"/>
              </a:spcAft>
            </a:pPr>
            <a:r>
              <a:rPr lang="ru-RU" sz="2000" b="1" kern="18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«Что и как рассказать детям </a:t>
            </a:r>
          </a:p>
          <a:p>
            <a:pPr algn="ctr">
              <a:spcBef>
                <a:spcPts val="750"/>
              </a:spcBef>
              <a:spcAft>
                <a:spcPts val="2250"/>
              </a:spcAft>
            </a:pPr>
            <a:r>
              <a:rPr lang="ru-RU" sz="2000" b="1" kern="18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о Великой Отечественной войне?»</a:t>
            </a:r>
            <a:endParaRPr lang="ru-RU" sz="2000" b="1" dirty="0"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53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2" y="0"/>
            <a:ext cx="9831086" cy="6855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124744"/>
            <a:ext cx="64807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Накануне праздника по телевидению будут транслироваться фильмы о войне и кадры военных лет…</a:t>
            </a:r>
          </a:p>
          <a:p>
            <a:pPr algn="ctr"/>
            <a:endParaRPr lang="ru-RU" sz="2000" b="1" dirty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Не спешите выключить телевизор. Вместе с ребенком устройте семейный вечер просмотра военных фильмов: «В бой идут одни старики», «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Аты</a:t>
            </a:r>
            <a:r>
              <a:rPr lang="ru-RU" sz="2000" b="1" dirty="0" smtClean="0">
                <a:latin typeface="Comic Sans MS" panose="030F0702030302020204" pitchFamily="66" charset="0"/>
              </a:rPr>
              <a:t> - баты шли солдаты», «А зори здесь тихие»</a:t>
            </a:r>
          </a:p>
          <a:p>
            <a:pPr algn="ctr"/>
            <a:endParaRPr lang="ru-RU" sz="2000" b="1" dirty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Посмотрите только отрывки!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Маленький ребенок слишком впечатлителен. Обо всех ужасах войны ему знать не нужно </a:t>
            </a:r>
            <a:endParaRPr lang="ru-RU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7943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2" y="0"/>
            <a:ext cx="9831086" cy="6855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188640"/>
            <a:ext cx="65527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Каждый родитель стремиться привить ребенку качества, которые в будущем помогут ему достичь успеха: целеустремленность, умение быстро адаптироваться к постоянно меняющимся условиям работы, настойчивость.</a:t>
            </a:r>
          </a:p>
          <a:p>
            <a:pPr algn="ctr"/>
            <a:endParaRPr lang="ru-RU" sz="2000" b="1" dirty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К сожалению, бывает, что родители забывают о таких важных понятиях, как «сопереживание», «великодушие»… 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Помогите малышу стать сильным и добрым, жестким и милосердным одновременно!</a:t>
            </a:r>
          </a:p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В вашем распоряжении — исторический пример Великой Отечественной войны 1941 – 1945 годов. 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Злые и жестокие враги получили достойный отпор. Мужественные и храбрые солдаты никогда не теряли силы духа, сражаясь до последнего, защищая свою Родину, свой дом. </a:t>
            </a:r>
          </a:p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НАМ ЕСТЬ НА КОГО РАВНЯТЬСЯ!</a:t>
            </a:r>
            <a:endParaRPr lang="ru-RU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3123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0"/>
            <a:ext cx="9144000" cy="686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3768" y="1772816"/>
            <a:ext cx="6120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СПИСОК ХУДОЖЕСТВЕННОЙ ЛИТЕРАТУРЫ</a:t>
            </a:r>
            <a:r>
              <a:rPr lang="ru-RU" sz="2000" b="1" dirty="0" smtClean="0">
                <a:latin typeface="Comic Sans MS" panose="030F0702030302020204" pitchFamily="66" charset="0"/>
              </a:rPr>
              <a:t>, которую можно прочитать в кругу семьи с детьми, а затем совместно обсудить полученные впечатления о прочитанном: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140968"/>
            <a:ext cx="83529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С. П. Алексеев «Рассказы из истории Великой Отечественной войны»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Книга посвящена трем главным сражениям Великой Отечественной войны. О том, как развивалась грандиозная битва у стен Москвы, о героизме советских людей, вставших на защиту столицы.</a:t>
            </a:r>
          </a:p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Е. Благинина «Шинель» </a:t>
            </a:r>
            <a:r>
              <a:rPr lang="ru-RU" sz="2000" b="1" dirty="0" smtClean="0">
                <a:latin typeface="Comic Sans MS" panose="030F0702030302020204" pitchFamily="66" charset="0"/>
              </a:rPr>
              <a:t>- о детстве лишенном радостей по чьей – то злой воле, подраненном войной, заставившей рано повзрослеть.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А. </a:t>
            </a:r>
            <a:r>
              <a:rPr lang="ru-RU" sz="2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Барто</a:t>
            </a:r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«Звенигород» </a:t>
            </a:r>
            <a:r>
              <a:rPr lang="ru-RU" sz="2000" b="1" dirty="0" smtClean="0">
                <a:latin typeface="Comic Sans MS" panose="030F0702030302020204" pitchFamily="66" charset="0"/>
              </a:rPr>
              <a:t>- о военном детстве в тылу</a:t>
            </a:r>
            <a:endParaRPr lang="ru-RU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320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0"/>
            <a:ext cx="9144000" cy="686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1628800"/>
            <a:ext cx="6264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С. М. Георгиевская «Галина мама»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Эта небольшая повесть написана для малышей, для дошкольников, но рассказывается в ней не о пустяках, а о воинской доблести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140968"/>
            <a:ext cx="83529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Ю. П. Герман «Вот как это было»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sz="2000" b="1" dirty="0" smtClean="0">
                <a:latin typeface="Comic Sans MS" panose="030F0702030302020204" pitchFamily="66" charset="0"/>
              </a:rPr>
              <a:t>Повесть написана от имени маленького героя Мишки.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Автор показал войну, блокаду в детском восприятии - в произведении нет ни одного слова, которое выходило бы за границы Мишкиного понимания</a:t>
            </a:r>
          </a:p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В. А. Осеева «Андрейка» 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Рассказ о семилетнем Андрейке, помогающем матери в тяжелые военные годы и старающемся заменить ушедшего на фронт старшего брата.</a:t>
            </a:r>
          </a:p>
        </p:txBody>
      </p:sp>
    </p:spTree>
    <p:extLst>
      <p:ext uri="{BB962C8B-B14F-4D97-AF65-F5344CB8AC3E}">
        <p14:creationId xmlns:p14="http://schemas.microsoft.com/office/powerpoint/2010/main" val="39887200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0"/>
            <a:ext cx="9144000" cy="686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1628800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К. Г. Паустовский «Стальное колечко»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Сказка о девочке и волшебном колечке, которое подарил ей боец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708920"/>
            <a:ext cx="8496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И. </a:t>
            </a:r>
            <a:r>
              <a:rPr lang="ru-RU" sz="2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Токмакова</a:t>
            </a:r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«Сосны шумят» - </a:t>
            </a:r>
            <a:r>
              <a:rPr lang="ru-RU" sz="2000" b="1" dirty="0" smtClean="0">
                <a:latin typeface="Comic Sans MS" panose="030F0702030302020204" pitchFamily="66" charset="0"/>
              </a:rPr>
              <a:t>о том, как война долгие годы не отпускает человека</a:t>
            </a:r>
          </a:p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Л. Кассиль «Твои защитники»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С. Михалков «День Победы»</a:t>
            </a:r>
          </a:p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723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" y="12509"/>
            <a:ext cx="10335074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764704"/>
            <a:ext cx="4608512" cy="5023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В О Й Н А</a:t>
            </a:r>
            <a:r>
              <a:rPr lang="ru-RU" sz="2000" b="1" dirty="0" smtClean="0">
                <a:solidFill>
                  <a:srgbClr val="11111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…</a:t>
            </a: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всего 5 букв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Каждая буква, произнесённая отдельно, таит в себе много интересного, загадочного, т. к. является частью многих слов. Например: воздух, любовь, родина…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solidFill>
                <a:srgbClr val="111111"/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Но, как только мы соединим их, и произнесём ВОЙНА, в сердце каждого человека зарождается тревога, боль, страх…</a:t>
            </a:r>
            <a:endParaRPr lang="ru-RU" sz="2000" b="1" dirty="0"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77200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" y="12509"/>
            <a:ext cx="10335074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7" y="764704"/>
            <a:ext cx="485732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Патриотическое чувство не возникнет само по себе.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solidFill>
                <a:srgbClr val="111111"/>
              </a:solidFill>
              <a:effectLst/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Только зная историю страны, народа, семьи, </a:t>
            </a:r>
            <a:r>
              <a:rPr lang="ru-RU" sz="2000" b="1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ребенок </a:t>
            </a:r>
            <a:r>
              <a:rPr lang="ru-RU" sz="2000" b="1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вырастет </a:t>
            </a: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всесторонне развитым человеком, которому не чужд патриотизм.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solidFill>
                <a:srgbClr val="111111"/>
              </a:solidFill>
              <a:effectLst/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Для современных дошкольников Великая Отечественная война – далекое время, непонятное и очень туманное. 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solidFill>
                <a:srgbClr val="111111"/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Как же рассказать ребенку, что такое Великая Отечественная Война?</a:t>
            </a:r>
            <a:endParaRPr lang="ru-RU" sz="2000" b="1" dirty="0"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26143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" y="12509"/>
            <a:ext cx="10335074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7" y="764704"/>
            <a:ext cx="485732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Повествование о Великой Отечественной войне стоит начать с истории семьи.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solidFill>
                <a:srgbClr val="111111"/>
              </a:solidFill>
              <a:effectLst/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Рассказать о том, что вам рассказывали ваши родители, бабушки и дедушки о войне, о горестях и радостях во время войны. 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solidFill>
                <a:srgbClr val="111111"/>
              </a:solidFill>
              <a:effectLst/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Мальчишкам будет интересно узнать о военной технике, о военных действиях, о знаменитых людях, отличившихся на войне… </a:t>
            </a:r>
          </a:p>
        </p:txBody>
      </p:sp>
    </p:spTree>
    <p:extLst>
      <p:ext uri="{BB962C8B-B14F-4D97-AF65-F5344CB8AC3E}">
        <p14:creationId xmlns:p14="http://schemas.microsoft.com/office/powerpoint/2010/main" val="9833705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" y="12509"/>
            <a:ext cx="10335074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7" y="764704"/>
            <a:ext cx="485732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Девочкам интересно знать о подвигах женщин-героев во время войны. 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solidFill>
                <a:srgbClr val="111111"/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Обязательно сделайте акцент на том, что все эти герои, когда-то были такими же обычными гражданами страны, как каждый из нас. 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Их никто не учил защищать Родину.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1111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Они сами взяли на себя ответственность за будущее и били врага ради наших жизней</a:t>
            </a:r>
          </a:p>
        </p:txBody>
      </p:sp>
    </p:spTree>
    <p:extLst>
      <p:ext uri="{BB962C8B-B14F-4D97-AF65-F5344CB8AC3E}">
        <p14:creationId xmlns:p14="http://schemas.microsoft.com/office/powerpoint/2010/main" val="8372318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2" y="0"/>
            <a:ext cx="9831086" cy="6855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88640"/>
            <a:ext cx="64087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СТАРЫЙ АЛЬБОМ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Всем детям интересно узнать, что было, когда их еще не было на свете.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В каждой семье, наверное, есть альбом со старыми или даже старинными фотографиями. Пожелтевшие, они хранят изображения лиц тех людей, которые дали жизнь вашим родителям, а значит дали жизнь и вам. Ваша мама показывала вам эти снимки, рассказывая о них. Пришла пора и вам рассказать ребенку о прадедах - героях прошлого… </a:t>
            </a:r>
          </a:p>
          <a:p>
            <a:pPr algn="ctr"/>
            <a:endParaRPr lang="ru-RU" sz="2000" b="1" dirty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Начните разговор, рассматривая снимки. Пусть прадедушка, которого ребенок никогда не видел, станет для него родным человеком. Расскажите о нем подробнее. Попытайтесь определить: на кого больше вы похожи – на маму, бабушку или дедушку? Обратите внимание малыша на то, каким статным, храбрым, мужественным выглядит он на снимке</a:t>
            </a:r>
            <a:endParaRPr lang="ru-RU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1115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2" y="0"/>
            <a:ext cx="9831086" cy="6855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88640"/>
            <a:ext cx="64087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Начните свой рассказ так:</a:t>
            </a:r>
          </a:p>
          <a:p>
            <a:pPr algn="ctr"/>
            <a:endParaRPr lang="ru-RU" sz="2000" b="1" dirty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«Давно на нашу землю пришли злые люди – враги, фашисты. 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Прадедушка и тысячи таких же смелых, как он, мужчин дали им отпор – отправились защищать Родину.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Дедушка был танкистом.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Вот здесь он стоит рядом с танком. 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Сражаться ему пришлось очень долго…</a:t>
            </a:r>
          </a:p>
          <a:p>
            <a:pPr algn="ctr"/>
            <a:endParaRPr lang="ru-RU" sz="2000" b="1" dirty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Несколько раз прадедушка был ранен, поправлялся и вновь возвращался в строй».</a:t>
            </a:r>
          </a:p>
          <a:p>
            <a:pPr algn="ctr"/>
            <a:endParaRPr lang="ru-RU" sz="2000" b="1" dirty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В процессе рассказа объясните ребенку незнакомые слова. Как правило, дети очень любят слушать такие рассказы, постоянно возвращаются к ним, просят вспомнить детали. И картина далекого прошлого запечатлеется в памяти ребенка…</a:t>
            </a:r>
            <a:endParaRPr lang="ru-RU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2358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2" y="0"/>
            <a:ext cx="9831086" cy="6855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88640"/>
            <a:ext cx="64087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БАБУШКИН СУНДУК</a:t>
            </a:r>
          </a:p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Возможно, в вашем доме хранятся старые вещи. 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Некоторые из них стали настоящими реликвиями: военный ремень, трофейный бинокль или другие вещи…</a:t>
            </a:r>
          </a:p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Дайте малышу полюбоваться этими «сокровищами», потрогать, рассмотреть со всех сторон. 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А потом честно ответьте на сотню волнующих вопросов.</a:t>
            </a: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Возможно, вам придется еще раз рассказать о боевом прошлом ваших близких</a:t>
            </a:r>
          </a:p>
          <a:p>
            <a:pPr algn="ctr"/>
            <a:endParaRPr lang="ru-RU" sz="2000" b="1" dirty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endParaRPr lang="ru-RU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630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2" y="0"/>
            <a:ext cx="9831086" cy="6855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88640"/>
            <a:ext cx="64087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Посетите с ребенком памятные места города…</a:t>
            </a:r>
          </a:p>
          <a:p>
            <a:pPr algn="ctr"/>
            <a:endParaRPr lang="ru-RU" sz="2000" b="1" dirty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Чтобы пробудить в ребенке интерес к теме войны, покажите ему существующие вокруг него свидетельства прошлого. </a:t>
            </a:r>
          </a:p>
          <a:p>
            <a:pPr algn="ctr"/>
            <a:endParaRPr lang="ru-RU" sz="2000" b="1" dirty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Вы можете показать ребенку мемориалы, отвести его к Вечному огню, возложить цветы, рассказать, что он всегда горит, напоминая людям о тех, кто погиб на войне.</a:t>
            </a:r>
          </a:p>
          <a:p>
            <a:pPr algn="ctr"/>
            <a:endParaRPr lang="ru-RU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Всё вместе это сложится в общую картину и понимание, осознание ребёнком своей принадлежности к Великой истории, вызовет чувство гордости за своих предков и стремление быть достойным их</a:t>
            </a:r>
          </a:p>
          <a:p>
            <a:pPr algn="ctr"/>
            <a:endParaRPr lang="ru-RU" sz="2000" b="1" dirty="0">
              <a:latin typeface="Comic Sans MS" panose="030F0702030302020204" pitchFamily="66" charset="0"/>
            </a:endParaRPr>
          </a:p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endParaRPr lang="ru-RU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080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1088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2020-05-06T02:50:32Z</dcterms:created>
  <dcterms:modified xsi:type="dcterms:W3CDTF">2020-05-06T13:41:24Z</dcterms:modified>
</cp:coreProperties>
</file>