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4" r:id="rId5"/>
    <p:sldId id="266" r:id="rId6"/>
    <p:sldId id="260" r:id="rId7"/>
    <p:sldId id="261" r:id="rId8"/>
    <p:sldId id="267" r:id="rId9"/>
    <p:sldId id="262" r:id="rId10"/>
    <p:sldId id="263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013176"/>
            <a:ext cx="5904656" cy="959831"/>
          </a:xfrm>
        </p:spPr>
        <p:txBody>
          <a:bodyPr>
            <a:normAutofit/>
          </a:bodyPr>
          <a:lstStyle/>
          <a:p>
            <a:r>
              <a:rPr lang="ru-RU" sz="1400" b="1" i="1" u="sng" dirty="0" smtClean="0"/>
              <a:t>Материал разработали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Гунько Марина Валерьевна – старший воспитатель</a:t>
            </a:r>
          </a:p>
          <a:p>
            <a:r>
              <a:rPr lang="ru-RU" sz="1400" dirty="0" smtClean="0"/>
              <a:t>Васильева Лилия </a:t>
            </a:r>
            <a:r>
              <a:rPr lang="ru-RU" sz="1400" dirty="0" err="1" smtClean="0"/>
              <a:t>Рифкатовна</a:t>
            </a:r>
            <a:r>
              <a:rPr lang="ru-RU" sz="1400" dirty="0" smtClean="0"/>
              <a:t> – воспитатель/педагог-психолог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Условия развития творческих способностей детей с ЗПР в разновозрастных группах детского сада «Зоренька»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9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 детей с ОВЗ с социумом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включение ребенка в активную жизнь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960" y="1444788"/>
            <a:ext cx="8820472" cy="1008112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рамках сетевого взаимодействия  ГБОУ СОШ пос. Прибой позволяет ребенку с ЗПР реализовать свои творческие способности за пределами одной образовательной организации.</a:t>
            </a:r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76142"/>
              </p:ext>
            </p:extLst>
          </p:nvPr>
        </p:nvGraphicFramePr>
        <p:xfrm>
          <a:off x="1259632" y="2492896"/>
          <a:ext cx="6048672" cy="4107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743"/>
                <a:gridCol w="2326593"/>
                <a:gridCol w="3446336"/>
              </a:tblGrid>
              <a:tr h="13281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Наименование организации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Предмет взаимодействия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</a:tr>
              <a:tr h="12353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Санкт-Петербургская общественная организация «Санкт-Петербург за экологию Балтики», в лице председателя Цветковой Галины Васильевны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Взаимоотношения в области воспитательной и образовательной работы с детьми и педагогами с целью обобщения опыта и внедрения инновационных образовательных технологий, способствующих повышению качества учебно-воспитательного процесса. </a:t>
                      </a:r>
                      <a:r>
                        <a:rPr lang="ru-RU" sz="800" spc="5" dirty="0">
                          <a:effectLst/>
                        </a:rPr>
                        <a:t>Сопровождение участия ОУ в международной программе «Эко-школы/Зеленый флаг» и международных, всероссийских и региональных проектах, проходящих в рамках программы.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</a:tr>
              <a:tr h="6848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Муниципальное бюджетное учреждение культуры муниципального района Безенчукский Самарской области «Многофункциональный культурный центр»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Совместная деятельность и сотрудничество в целях развития и расширения социально-культурного пространства и популяризации музыкального искусства и подрастающего поколения.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</a:tr>
              <a:tr h="8231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Государственное бюджетное учреждение – центра психолого-педагогической, медицинской и социальной помощи муниципального района Безенчукский Самарской области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Оказание психолого – 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 лиц с ОВЗ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</a:tr>
              <a:tr h="6848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Государственное казенное учреждение Самарской области «Центр диагностики и консультирования Самарской области»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Оказывает консультативную помощь родителям (законным представителям), работникам образовательных организаций по вопросам воспитания, обучения и коррекции нарушений развития детей с ОВЗ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</a:tr>
              <a:tr h="54655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Государственное казенное учреждение Самарской области «Чапаевский реабилитационный центр для детей и подростков с ОВЗ «Надежда»»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Предоставление воспитанникам и обучающимся с ОВЗ коррекционно-развивающих образовательных услуг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03" marR="4390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5.userapi.com/c857720/v857720171/19483a/gPw7_FOTcm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00372"/>
            <a:ext cx="3857651" cy="19288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s://sun9-57.userapi.com/c857428/v857428171/1951be/UXYKRzpFR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000372"/>
            <a:ext cx="2998761" cy="205858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 детей с ОВЗ с социумом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включение ребенка в активную жизнь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un9-44.userapi.com/c855728/v855728285/1b63a4/-jkMiBJYc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643446"/>
            <a:ext cx="2480579" cy="19288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860" y="1785926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«ПРИБОЙСКИЙ СЕЛЬСКИЙ КЛУБ»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 детей с ОВЗ с социумом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включение ребенка в активную жизнь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643050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«ПРИБОЙСКАЯ СЕЛЬСКАЯ БИБИЛИОТЕКА»</a:t>
            </a:r>
          </a:p>
        </p:txBody>
      </p:sp>
      <p:pic>
        <p:nvPicPr>
          <p:cNvPr id="25602" name="Picture 2" descr="https://sun9-63.userapi.com/PHcG8Xl-aK1iqaZiQyo_tEMURUiTyhzqN7AZ0Q/Zu5Zuls3C4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00306"/>
            <a:ext cx="2303875" cy="307183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4" descr="https://sun9-60.userapi.com/c858228/v858228700/59a72/bmw1r-ATK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2703476" cy="202760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6" name="Picture 6" descr="https://sun9-68.userapi.com/c855328/v855328016/8f155/9t2YfMu9g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500306"/>
            <a:ext cx="3302023" cy="185738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 детей с ОВЗ с социумом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включение ребенка в активную жизнь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785926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казенное учреждение Самарской области «Чапаевский реабилитационный центр для детей и подростков с ОВЗ «Надежда»»</a:t>
            </a:r>
          </a:p>
        </p:txBody>
      </p:sp>
      <p:pic>
        <p:nvPicPr>
          <p:cNvPr id="26628" name="Picture 4" descr="http://zorenka-ds.minobr63.ru/wp-content/uploads/2019/11/20191107_165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928934"/>
            <a:ext cx="2786082" cy="215014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30" name="Picture 6" descr="http://zorenka-ds.minobr63.ru/wp-content/uploads/2019/11/20191107_17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3182565" cy="221457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" descr="http://zorenka-ds.minobr63.ru/wp-content/uploads/2019/11/20191107_161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14884"/>
            <a:ext cx="3932877" cy="1800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3068960"/>
            <a:ext cx="7056784" cy="1440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Условия для развития творческих способностей детей с ЗПР</a:t>
            </a:r>
            <a:endParaRPr lang="ru-RU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4865" y="2024844"/>
            <a:ext cx="338437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Материальная, ресурсная, психологическая готовность детского сада развивать творческие способности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ЗПР.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60032" y="2024844"/>
            <a:ext cx="381642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Адекватная позиция родителей детей с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ЗПР, </a:t>
            </a: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вера в возможности, способности ребенка к преодолению </a:t>
            </a: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 , способности  к различным формам взаимодействия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865" y="4293096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4293096"/>
            <a:ext cx="38164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взаимодействие  детей с ЗПР с социумом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Материальная, ресурсная, психологическая готовность детского сада развивать творческие способности ребенка.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4297" y="2267812"/>
            <a:ext cx="3535537" cy="500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0565" y="1354023"/>
            <a:ext cx="3052972" cy="4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128586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педагогов ДОУ</a:t>
            </a:r>
          </a:p>
        </p:txBody>
      </p:sp>
    </p:spTree>
    <p:extLst>
      <p:ext uri="{BB962C8B-B14F-4D97-AF65-F5344CB8AC3E}">
        <p14:creationId xmlns:p14="http://schemas.microsoft.com/office/powerpoint/2010/main" val="1535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Материальная, ресурсная, психологическая готовность детского сада развивать творческие способности ребенка.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648" y="908720"/>
            <a:ext cx="420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Развивающие пособия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</a:t>
            </a:r>
          </a:p>
          <a:p>
            <a:pPr algn="ctr">
              <a:buFont typeface="Arial" pitchFamily="34" charset="0"/>
              <a:buChar char="•"/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Десткий сад\Сайт\Фото\К презетнации ОВЗ\IMG_20201009_171004.jpg"/>
          <p:cNvPicPr>
            <a:picLocks noChangeAspect="1" noChangeArrowheads="1"/>
          </p:cNvPicPr>
          <p:nvPr/>
        </p:nvPicPr>
        <p:blipFill>
          <a:blip r:embed="rId2" cstate="print"/>
          <a:srcRect t="22917" b="33333"/>
          <a:stretch>
            <a:fillRect/>
          </a:stretch>
        </p:blipFill>
        <p:spPr bwMode="auto">
          <a:xfrm>
            <a:off x="1071538" y="2500306"/>
            <a:ext cx="3857620" cy="126579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Десткий сад\Сайт\Фото\К презетнации ОВЗ\IMG_20201009_171210_BURST00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1660916" cy="221455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User\Desktop\Десткий сад\Сайт\Фото\К презетнации ОВЗ\IMG_20201009_171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3071802" cy="2303852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User\Desktop\Десткий сад\Сайт\Фото\К презетнации ОВЗ\IMG_20201009_155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14488"/>
            <a:ext cx="3000378" cy="4000504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5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16632"/>
            <a:ext cx="8640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Материальная, ресурсная, психологическая готовность детского сада развивать творческие способности ребенка.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1071546"/>
            <a:ext cx="67866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Методическая литература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5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«Народное искусство и детское творчество», А.А.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Грибовская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2004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«Нетрадиционные техники рисования в детском саду. Часть 1» Г.Н. Давыдова, 2007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«Нетрадиционные техники рисования в детском саду. Часть 2» Г.Н. Давыдова, 2007 г. Информационные технологии в развитии творческих способностей», Евгений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Хропов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2011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«Использование нетрадиционных техник в оформлении изобразительной деятельности дошкольников», О.А. Лебедева, 2004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«Комплексные занятия по развитию творческих способностей дошкольников» Н.В.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Корчаловская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Г.Д.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Посевина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2003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«Музейная педагогика 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изобразителая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деятельность в ДОУ», О.П.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Карачунская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2005 г. «Игры для развития творческих способностей», М.А. Орлова, 2011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«Игры для развития эмоций и творческих способностей. Театральные занятия с детьми 5-9 лет», Г.В. Лаптева, 2011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«Игры с пальчиками для развития речи и творческих способностей детей», И.А. Агапова, М.А. Давыдова, 2009 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6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64096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Адекватная позиция родителей детей с ОВЗ, их вера в возможности, способности ребенка к преодолению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 , способности  к различным формам взаимодействия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72816"/>
            <a:ext cx="7992888" cy="14904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СП ГБОУ СОШ пос. Прибой – детский сад «Зоренька» функционирует  «Консультационно-методический пункт», с целью оказания методической, педагогической, просветительской помощи родителей детей с ЗПР.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206" name="Picture 14" descr="http://www.ds-sol.ru/tinybrowser/fulls/images/muz-rukovod/roditelam/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929066"/>
            <a:ext cx="1857388" cy="2627306"/>
          </a:xfrm>
          <a:prstGeom prst="rect">
            <a:avLst/>
          </a:prstGeom>
          <a:noFill/>
        </p:spPr>
      </p:pic>
      <p:pic>
        <p:nvPicPr>
          <p:cNvPr id="8208" name="Picture 16" descr="https://189131.selcdn.ru/leonardo/uploadsForSiteId/143030/content/1203069d-f45e-4210-be50-2667e723b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000504"/>
            <a:ext cx="1710345" cy="2428892"/>
          </a:xfrm>
          <a:prstGeom prst="rect">
            <a:avLst/>
          </a:prstGeom>
          <a:noFill/>
        </p:spPr>
      </p:pic>
      <p:pic>
        <p:nvPicPr>
          <p:cNvPr id="8210" name="Picture 18" descr="https://www.kras-dou.ru/19/images/18-19/muz/2019-02-13/Put_detey_k_tvorchestvu.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00438"/>
            <a:ext cx="1844657" cy="26090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99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2071678"/>
            <a:ext cx="7920880" cy="30718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Члены психолого-педагогический консилиум (ППк) детского сада «Зоренька» разрабатывают АОП для ребенка с ЗПР, в которой прописывает коррекционную работу </a:t>
            </a:r>
            <a:r>
              <a:rPr lang="ru-RU" i="1" u="sng" dirty="0" smtClean="0">
                <a:solidFill>
                  <a:srgbClr val="002060"/>
                </a:solidFill>
              </a:rPr>
              <a:t>по формированию, развитию личностных качеств ребенка </a:t>
            </a:r>
            <a:r>
              <a:rPr lang="ru-RU" dirty="0" smtClean="0">
                <a:solidFill>
                  <a:srgbClr val="002060"/>
                </a:solidFill>
              </a:rPr>
              <a:t>с ОВЗ, таких как: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амоуважение, силу воли, оптимизм, уверенность в себе…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5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500174"/>
            <a:ext cx="7920880" cy="122413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Взаимодействие педагогических работников детского сада воспитателей, муз. руководителя, педагога-психолога дает возможность ребенку с ЗПР являться активным участником во всех мероприятиях детского сада, способствующих творческому развитию.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69" name="Picture 1" descr="C:\Users\User\Desktop\Десткий сад\Сайт\Фото\Пчелки-добрые подружки\IMG-9a472d6788f5f0b67ce786f8dde496c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2928958" cy="2196719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:\Users\User\Desktop\Десткий сад\Сайт\Фото\Экогол 05.04.19\IMG-438964757a4fa63f5e6decd47299d3a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2952770" cy="2214578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4" name="Picture 2" descr="C:\Users\User\Downloads\IMG_20201009_22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14884"/>
            <a:ext cx="3071802" cy="1975645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3405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9024" y="285728"/>
            <a:ext cx="87849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Методики, используемые в работе с детьми ОВЗ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NSimSun" pitchFamily="49" charset="-122"/>
                <a:cs typeface="Times New Roman" panose="02020603050405020304" pitchFamily="18" charset="0"/>
              </a:rPr>
              <a:t>для развития творческих способностей</a:t>
            </a:r>
            <a:endParaRPr lang="ru-RU" altLang="zh-C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er\Desktop\Десткий сад\Сайт\Фото\К презетнации ОВЗ\IMG_20201009_105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224" y="2227228"/>
            <a:ext cx="2500331" cy="1875248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27584" y="1480145"/>
            <a:ext cx="3429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Аппликации, с использованием природных материалов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1480145"/>
            <a:ext cx="35283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Нетрадиционные техники рисования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102476"/>
            <a:ext cx="34290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Рисование </a:t>
            </a:r>
            <a:r>
              <a:rPr lang="ru-RU" sz="1600" b="1" dirty="0">
                <a:solidFill>
                  <a:srgbClr val="0070C0"/>
                </a:solidFill>
              </a:rPr>
              <a:t>м</a:t>
            </a:r>
            <a:r>
              <a:rPr lang="ru-RU" sz="1600" b="1" dirty="0" smtClean="0">
                <a:solidFill>
                  <a:srgbClr val="0070C0"/>
                </a:solidFill>
              </a:rPr>
              <a:t>анкой</a:t>
            </a:r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240975"/>
            <a:ext cx="3429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Лепка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24" y="4584770"/>
            <a:ext cx="2518174" cy="1888630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37" y="2227228"/>
            <a:ext cx="2548068" cy="1911052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937" y="4649258"/>
            <a:ext cx="2548068" cy="1911051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79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192</TotalTime>
  <Words>788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Условия развития творческих способностей детей с ЗПР в разновозрастных группах детского сада «Зоренька»</vt:lpstr>
      <vt:lpstr>Условия для развития творческих способностей детей с ЗПР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развития творческих способностей детей с ОВЗ в разновозрастных группах детского сада «Зоренька»</dc:title>
  <dc:creator>Пользователь</dc:creator>
  <cp:lastModifiedBy>Пользователь Windows</cp:lastModifiedBy>
  <cp:revision>28</cp:revision>
  <dcterms:created xsi:type="dcterms:W3CDTF">2020-10-09T11:11:03Z</dcterms:created>
  <dcterms:modified xsi:type="dcterms:W3CDTF">2020-10-12T07:04:40Z</dcterms:modified>
</cp:coreProperties>
</file>