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5" r:id="rId5"/>
    <p:sldId id="259" r:id="rId6"/>
    <p:sldId id="261" r:id="rId7"/>
    <p:sldId id="266" r:id="rId8"/>
    <p:sldId id="268" r:id="rId9"/>
    <p:sldId id="283" r:id="rId10"/>
    <p:sldId id="269" r:id="rId11"/>
    <p:sldId id="282" r:id="rId12"/>
    <p:sldId id="270" r:id="rId13"/>
    <p:sldId id="271" r:id="rId14"/>
    <p:sldId id="275" r:id="rId15"/>
    <p:sldId id="277" r:id="rId16"/>
    <p:sldId id="279" r:id="rId17"/>
    <p:sldId id="280" r:id="rId18"/>
    <p:sldId id="274" r:id="rId19"/>
    <p:sldId id="281" r:id="rId20"/>
    <p:sldId id="278" r:id="rId21"/>
    <p:sldId id="273" r:id="rId22"/>
    <p:sldId id="262" r:id="rId23"/>
    <p:sldId id="26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88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2E12BD8-9920-43E5-A9AA-D70401704189}" type="datetimeFigureOut">
              <a:rPr lang="ru-RU" smtClean="0"/>
              <a:t>12.10.2020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33FBD20-8330-4463-9930-BC10C7A2923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764704"/>
            <a:ext cx="7772400" cy="17801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творческих способностей детей дошкольного возраста с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ЗПР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b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 ГБОУ СОШ пос. Прибой – детский сад «Зоренька»»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861048"/>
            <a:ext cx="4136504" cy="14732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Наводчикова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С.А.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Санатулина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Г.В.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mamcompany.ru/upload/iblock/670/c8ffa000154b9e95_shutterstock_147688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3114578" cy="2335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55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Коллективная аппликация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«Люстра для Золушки»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ОД\НОД по апплик. ,,Энергосбер. люстра для Золушки,,\P1100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НОД\НОД по апплик. ,,Энергосбер. люстра для Золушки,,\P1100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28800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НОД\НОД по апплик. ,,Энергосбер. люстра для Золушки,,\P1100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1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/>
          <a:stretch/>
        </p:blipFill>
        <p:spPr>
          <a:xfrm>
            <a:off x="539552" y="1412776"/>
            <a:ext cx="3151129" cy="2801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Аппликация из салфеток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«Мир на планете»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8952" y="1760815"/>
            <a:ext cx="3360372" cy="252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020954"/>
            <a:ext cx="306896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0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Оригами «Грачи»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НОД\НОД по констр. из бумаги ,,Грач,,\IMG_3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464496" cy="250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ОД\НОД по констр. из бумаги ,,Грач,,\IMG_39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277913" cy="2400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ОД\НОД по констр. из бумаги ,,Грач,,\IMG_39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89714"/>
            <a:ext cx="3537681" cy="1985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148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Оригами «Лебеди на озере»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НОД\НОД по констр. из бумаги ,,Лебедь,,\IMG_392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0"/>
          <a:stretch/>
        </p:blipFill>
        <p:spPr bwMode="auto">
          <a:xfrm>
            <a:off x="4788024" y="1340768"/>
            <a:ext cx="3854565" cy="2586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НОД\НОД по констр. из бумаги ,,Лебедь,,\IMG_3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6" y="1451556"/>
            <a:ext cx="4204566" cy="2359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ОД\НОД по констр. из бумаги ,,Лебедь,,\IMG_3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05064"/>
            <a:ext cx="4320480" cy="2424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14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29600" cy="6424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Конструирование из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бумаги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Весёлый паровозик»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НОД\НОД по худ. труду ,,Весёлый паравозик,,\P11002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t="10861" b="11662"/>
          <a:stretch/>
        </p:blipFill>
        <p:spPr bwMode="auto">
          <a:xfrm>
            <a:off x="4932040" y="3789040"/>
            <a:ext cx="3689193" cy="267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НОД\НОД по худ. труду ,,Весёлый паравозик,,\P1100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1" y="3789040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76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природным материалом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НОД\НОД по худ. труду ,,Птица,,\P11100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6"/>
          <a:stretch/>
        </p:blipFill>
        <p:spPr bwMode="auto">
          <a:xfrm>
            <a:off x="289021" y="1556792"/>
            <a:ext cx="4601633" cy="3043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r="8608" b="13418"/>
          <a:stretch/>
        </p:blipFill>
        <p:spPr bwMode="auto">
          <a:xfrm>
            <a:off x="4890654" y="2852936"/>
            <a:ext cx="4002555" cy="3093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334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t="1" r="16960" b="934"/>
          <a:stretch/>
        </p:blipFill>
        <p:spPr>
          <a:xfrm>
            <a:off x="1233584" y="1153343"/>
            <a:ext cx="2706048" cy="278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Лепка из глины «Барашек»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78226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25367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64" y="3933056"/>
            <a:ext cx="3083015" cy="231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070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6"/>
          <a:stretch/>
        </p:blipFill>
        <p:spPr>
          <a:xfrm rot="16200000">
            <a:off x="-239668" y="2552036"/>
            <a:ext cx="407872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восковыми мелками и гуашью «Парашютисты»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48" y="1988840"/>
            <a:ext cx="4956043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8659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акварельными красками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«Свитер для дедушки»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НОД\НОД по рисов. ,,Свитер для дедушки,,\P1100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НОД\НОД по рисов. ,,Свитер для дедушки,,\P110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99991"/>
            <a:ext cx="3638147" cy="2728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717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601633" cy="345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тычками «Птичка»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04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3450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способностей  к  творчеству, необходимых не только для искусства, но и для любой трудовой деятельности. Воспитание  интересной, творческой личности, способной к творческому труду в любом виде деятельности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-развивать художественно-творческие,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индивидуально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выраженные способности, образное мышление, воображение, фантазию, познавательную активность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с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ЗПР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процессе  изобразительной деятельности;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-формировать  умения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навыки, необходимые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правильного ведения работы;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-совершенствовать художественные способности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работе с разными художественными материалами и техниками;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-стимулировать интерес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прикладному творчеству;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-воспитать нравственные качества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316336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r="7458"/>
          <a:stretch/>
        </p:blipFill>
        <p:spPr>
          <a:xfrm>
            <a:off x="251520" y="1115210"/>
            <a:ext cx="4447436" cy="253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отпечатками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«Лес точно терем расписной»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7"/>
            <a:ext cx="4292197" cy="208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3"/>
          <a:stretch/>
        </p:blipFill>
        <p:spPr>
          <a:xfrm>
            <a:off x="2627784" y="3789039"/>
            <a:ext cx="3986876" cy="278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993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ОД\НОД по лепке ,,Ёлочка,,\P11100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42" b="1879"/>
          <a:stretch/>
        </p:blipFill>
        <p:spPr bwMode="auto">
          <a:xfrm>
            <a:off x="251520" y="548680"/>
            <a:ext cx="2304256" cy="2311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ОД\НОД по лепке ,,Девочка в зимней шубке,,\P1100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73" y="837979"/>
            <a:ext cx="3199227" cy="2399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ОД\НОД по лепке ,,Зимнее превращение пугала,,\P1090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30001"/>
            <a:ext cx="3410311" cy="255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НОД\НОД по лепке ,,Отважный пограничник,,\P10909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7" y="4220731"/>
            <a:ext cx="3168352" cy="2376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НОД\НОД по лепке ,,Поезд для друзей,,\P11102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9" b="18518"/>
          <a:stretch/>
        </p:blipFill>
        <p:spPr bwMode="auto">
          <a:xfrm>
            <a:off x="2225849" y="1916832"/>
            <a:ext cx="4351814" cy="2641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018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620688"/>
            <a:ext cx="8568952" cy="345069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способности у детей с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ЗПР,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создаем условия для успешной адаптации в социуме, равные возможности для дальнейшего существование в нем.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3"/>
          <a:stretch/>
        </p:blipFill>
        <p:spPr bwMode="auto">
          <a:xfrm>
            <a:off x="2804459" y="2374586"/>
            <a:ext cx="4030645" cy="4128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294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492896"/>
            <a:ext cx="8856983" cy="384929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7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3888432"/>
          </a:xfrm>
        </p:spPr>
        <p:txBody>
          <a:bodyPr>
            <a:noAutofit/>
          </a:bodyPr>
          <a:lstStyle/>
          <a:p>
            <a:pPr marL="274320" lvl="0" indent="-274320" algn="just">
              <a:spcBef>
                <a:spcPct val="20000"/>
              </a:spcBef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«Творчество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 это умственная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гимнастика.</a:t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Творчество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 это ключ для развития мышления.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Творчество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 это свобода деятельности и мысли. Творчество — это непременное условие успешной самореализации личности, позволяющее проявить себя в разнообразных жизненных ситуациях в современном мире. И в творческую деятельность необходимо вовлекать детей чем раньше, тем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лучше» </a:t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В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Давыдов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Picture 3" descr="D:\НОД\НОД по рисов. ,,Рос. флаг,,\P11102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5"/>
          <a:stretch/>
        </p:blipFill>
        <p:spPr bwMode="auto">
          <a:xfrm>
            <a:off x="2195736" y="3501008"/>
            <a:ext cx="4601633" cy="3001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125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Творческая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деятельность имеет не маловажное значение в жизни детей с ограниченными возможностями здоровья. В процессе творческой деятельности у ребенка с ограниченными возможностями здоровья усиливается ощущение собственной личностной ценности, активно строятся индивидуальные социальные контакты, возникает чувство внутреннего контроля и порядка. Кроме того, творчество помогает справиться с внутренними трудностями, негативными переживаниями, которые кажутся непреодолимыми для ребенка.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81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302433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Одна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  группы комбинированной направленности - это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социализация детей с ограниченными возможностями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здоровья в современном обществе.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для обычного ребёнка социализация представляет собой естественный процесс, то применительно к «особому» ребёнку погружение в общество - это кропотливая работа, процесс, результат которого полностью зависит от тех условий, которые создают для этого взрослые.</a:t>
            </a:r>
          </a:p>
        </p:txBody>
      </p:sp>
      <p:pic>
        <p:nvPicPr>
          <p:cNvPr id="4" name="Picture 2" descr="D:\НОД\НОД по апплик. ,,Домик,,\P11101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5"/>
          <a:stretch/>
        </p:blipFill>
        <p:spPr bwMode="auto">
          <a:xfrm>
            <a:off x="2195736" y="3356992"/>
            <a:ext cx="4601633" cy="2998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42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04664"/>
            <a:ext cx="8568952" cy="56166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Специфика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проведения занятий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 детьми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ЗПР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определяется их особенностями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 быстротой наступления утомления, притупление реакции на указание взрослого. Поэтому, в коррекционных целях, мы используем выполнение работы частями, чередуя объяснение с выполнением работы.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	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Переключение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видов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деятельности повышает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работоспособность, нормализует темп работы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Чередование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объяснения с выполнением работы решает и коррекционно-воспитательные цели: воспитание выдержки, включение в деятельность, её темп. </a:t>
            </a:r>
            <a:endParaRPr lang="ru-RU" sz="22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Обязательно </a:t>
            </a: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включаем пальчиковую гимнастику, применение которой наиболее способствует развитию продуктивной деятельности и очень нравится детям. Играем пальчиками - развиваем речь, творческую деятельность. Так вырабатывается умение управлять своими движениями, координировать внимание.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200" dirty="0" smtClean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1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Коллективная аппликация «Богатыри»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НОД\НОД по апплик. ,,Богатыри,,\P1090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1" y="1591428"/>
            <a:ext cx="4032447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ОД\НОД по апплик. ,,Богатыри,,\P1090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86" y="1988840"/>
            <a:ext cx="4548693" cy="341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75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Аппликация нитками «Ночной снегопад»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НОД\НОД по апплик. ,,Ночной снегопад,,\P1090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67657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ОД\НОД по апплик. ,,Ночной снегопад,,\P1090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224711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68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3598"/>
            <a:ext cx="4072114" cy="229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Обрывная аппликация «Посуда»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58" y="1602385"/>
            <a:ext cx="4072114" cy="229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6" y="3892949"/>
            <a:ext cx="4195323" cy="2359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6846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239</TotalTime>
  <Words>337</Words>
  <Application>Microsoft Office PowerPoint</Application>
  <PresentationFormat>Экран (4:3)</PresentationFormat>
  <Paragraphs>35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Волна</vt:lpstr>
      <vt:lpstr>«Развитие творческих способностей детей дошкольного возраста с ЗПР в СП ГБОУ СОШ пос. Прибой – детский сад «Зоренька»»</vt:lpstr>
      <vt:lpstr>Презентация PowerPoint</vt:lpstr>
      <vt:lpstr>       «Творчество — это умственная гимнастика. Творчество — это ключ для развития мышления.   Творчество — это свобода деятельности и мысли. Творчество — это непременное условие успешной самореализации личности, позволяющее проявить себя в разнообразных жизненных ситуациях в современном мире. И в творческую деятельность необходимо вовлекать детей чем раньше, тем лучше»                                                                                    В. В. Давыдов  </vt:lpstr>
      <vt:lpstr>Презентация PowerPoint</vt:lpstr>
      <vt:lpstr>      Одна из задач  группы комбинированной направленности - это социализация детей с ограниченными возможностями здоровья в современном обществе. Если для обычного ребёнка социализация представляет собой естественный процесс, то применительно к «особому» ребёнку погружение в общество - это кропотливая работа, процесс, результат которого полностью зависит от тех условий, которые создают для этого взрослые.</vt:lpstr>
      <vt:lpstr>Презентация PowerPoint</vt:lpstr>
      <vt:lpstr>Коллективная аппликация «Богатыри»</vt:lpstr>
      <vt:lpstr>Аппликация нитками «Ночной снегопад»</vt:lpstr>
      <vt:lpstr>Обрывная аппликация «Посуда»</vt:lpstr>
      <vt:lpstr>Коллективная аппликация  «Люстра для Золушки»</vt:lpstr>
      <vt:lpstr>Аппликация из салфеток «Мир на планете»  </vt:lpstr>
      <vt:lpstr>Оригами «Грачи»</vt:lpstr>
      <vt:lpstr>Оригами «Лебеди на озере»</vt:lpstr>
      <vt:lpstr>Конструирование из бумаги  «Весёлый паровозик»  </vt:lpstr>
      <vt:lpstr>Работа с природным материалом</vt:lpstr>
      <vt:lpstr>Лепка из глины «Барашек»</vt:lpstr>
      <vt:lpstr>Рисование восковыми мелками и гуашью «Парашютисты»</vt:lpstr>
      <vt:lpstr>Рисование акварельными красками  «Свитер для дедушки»</vt:lpstr>
      <vt:lpstr>Рисование тычками «Птичка»</vt:lpstr>
      <vt:lpstr>Рисование отпечатками «Лес точно терем расписной»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творческих способностей детей дошкольного возраста с ОВЗ»</dc:title>
  <dc:creator>Светлана</dc:creator>
  <cp:lastModifiedBy>Пользователь Windows</cp:lastModifiedBy>
  <cp:revision>46</cp:revision>
  <dcterms:created xsi:type="dcterms:W3CDTF">2020-10-08T12:28:58Z</dcterms:created>
  <dcterms:modified xsi:type="dcterms:W3CDTF">2020-10-12T06:54:11Z</dcterms:modified>
</cp:coreProperties>
</file>